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8" r:id="rId4"/>
    <p:sldId id="266" r:id="rId5"/>
    <p:sldId id="270" r:id="rId6"/>
    <p:sldId id="269" r:id="rId7"/>
    <p:sldId id="265" r:id="rId8"/>
    <p:sldId id="268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FF1"/>
    <a:srgbClr val="FFE1E1"/>
    <a:srgbClr val="FF93BF"/>
    <a:srgbClr val="FF9900"/>
    <a:srgbClr val="E2005B"/>
    <a:srgbClr val="E20000"/>
    <a:srgbClr val="ABDB77"/>
    <a:srgbClr val="FFCDCD"/>
    <a:srgbClr val="E7F4D8"/>
    <a:srgbClr val="F7C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9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7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2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0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9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5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9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8" y="135123"/>
            <a:ext cx="6572960" cy="369729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ttangolo 4"/>
          <p:cNvSpPr/>
          <p:nvPr/>
        </p:nvSpPr>
        <p:spPr>
          <a:xfrm>
            <a:off x="30971" y="4666655"/>
            <a:ext cx="6796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ln/>
                <a:solidFill>
                  <a:srgbClr val="C00000"/>
                </a:solidFill>
              </a:rPr>
              <a:t>«Avviamento sequenze temporali e abbinamenti</a:t>
            </a:r>
            <a:r>
              <a:rPr lang="it-IT" sz="3200" b="1" dirty="0" smtClean="0">
                <a:ln/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it-IT" sz="32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Verticali</a:t>
            </a:r>
            <a:endParaRPr lang="it-IT" sz="3200" b="1" dirty="0">
              <a:ln/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961849" y="6972256"/>
            <a:ext cx="880533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dirty="0">
                <a:ln/>
                <a:solidFill>
                  <a:schemeClr val="accent2">
                    <a:lumMod val="75000"/>
                  </a:schemeClr>
                </a:solidFill>
              </a:rPr>
              <a:t>Editing</a:t>
            </a:r>
          </a:p>
          <a:p>
            <a:pPr algn="ctr"/>
            <a:r>
              <a:rPr lang="it-IT" sz="2800" b="1" dirty="0">
                <a:ln/>
                <a:solidFill>
                  <a:schemeClr val="accent2">
                    <a:lumMod val="75000"/>
                  </a:schemeClr>
                </a:solidFill>
              </a:rPr>
              <a:t>Elisabetta Scuotto</a:t>
            </a:r>
          </a:p>
        </p:txBody>
      </p:sp>
    </p:spTree>
    <p:extLst>
      <p:ext uri="{BB962C8B-B14F-4D97-AF65-F5344CB8AC3E}">
        <p14:creationId xmlns:p14="http://schemas.microsoft.com/office/powerpoint/2010/main" val="14253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506513" y="2085837"/>
            <a:ext cx="2880000" cy="2880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5</a:t>
            </a:r>
          </a:p>
          <a:p>
            <a:pPr algn="ctr"/>
            <a:endParaRPr lang="it-IT" sz="2600" dirty="0"/>
          </a:p>
        </p:txBody>
      </p:sp>
      <p:sp>
        <p:nvSpPr>
          <p:cNvPr id="4" name="Freccia a destra 3"/>
          <p:cNvSpPr/>
          <p:nvPr/>
        </p:nvSpPr>
        <p:spPr>
          <a:xfrm>
            <a:off x="3668834" y="364539"/>
            <a:ext cx="2902909" cy="135557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200" b="1" dirty="0">
                <a:latin typeface="+mj-lt"/>
              </a:rPr>
              <a:t>DOPO</a:t>
            </a:r>
          </a:p>
        </p:txBody>
      </p:sp>
      <p:sp>
        <p:nvSpPr>
          <p:cNvPr id="6" name="Rettangolo 5"/>
          <p:cNvSpPr/>
          <p:nvPr/>
        </p:nvSpPr>
        <p:spPr>
          <a:xfrm>
            <a:off x="471488" y="2085837"/>
            <a:ext cx="2880000" cy="28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5" name="Freccia a destra 4"/>
          <p:cNvSpPr/>
          <p:nvPr/>
        </p:nvSpPr>
        <p:spPr>
          <a:xfrm flipH="1">
            <a:off x="286258" y="357996"/>
            <a:ext cx="2902911" cy="135557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200" b="1" dirty="0">
                <a:latin typeface="+mj-lt"/>
              </a:rPr>
              <a:t>PRIMA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06513" y="5338099"/>
            <a:ext cx="2880000" cy="2880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5</a:t>
            </a:r>
          </a:p>
          <a:p>
            <a:pPr algn="ctr"/>
            <a:endParaRPr lang="it-IT" sz="2600" dirty="0"/>
          </a:p>
        </p:txBody>
      </p:sp>
      <p:sp>
        <p:nvSpPr>
          <p:cNvPr id="9" name="Rettangolo 8"/>
          <p:cNvSpPr/>
          <p:nvPr/>
        </p:nvSpPr>
        <p:spPr>
          <a:xfrm>
            <a:off x="471488" y="5338099"/>
            <a:ext cx="2880000" cy="28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756" y="8759782"/>
            <a:ext cx="6858000" cy="1168744"/>
          </a:xfrm>
          <a:prstGeom prst="rect">
            <a:avLst/>
          </a:prstGeom>
          <a:solidFill>
            <a:srgbClr val="FFFF00"/>
          </a:solidFill>
        </p:spPr>
        <p:txBody>
          <a:bodyPr vert="horz" lIns="132080" tIns="66040" rIns="132080" bIns="660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200" b="1" dirty="0">
                <a:solidFill>
                  <a:srgbClr val="FF0000"/>
                </a:solidFill>
              </a:rPr>
              <a:t>SEQUENZE a </a:t>
            </a:r>
            <a:r>
              <a:rPr lang="it-IT" sz="1200" b="1" dirty="0" smtClean="0">
                <a:solidFill>
                  <a:srgbClr val="FF0000"/>
                </a:solidFill>
              </a:rPr>
              <a:t>2</a:t>
            </a:r>
            <a:r>
              <a:rPr lang="it-IT" sz="1200" b="1" dirty="0" smtClean="0"/>
              <a:t> </a:t>
            </a:r>
            <a:r>
              <a:rPr lang="it-IT" sz="1200" b="1" dirty="0" smtClean="0">
                <a:solidFill>
                  <a:srgbClr val="FF0000"/>
                </a:solidFill>
              </a:rPr>
              <a:t>x </a:t>
            </a:r>
            <a:r>
              <a:rPr lang="it-IT" sz="1200" dirty="0" smtClean="0">
                <a:solidFill>
                  <a:srgbClr val="FF0000"/>
                </a:solidFill>
              </a:rPr>
              <a:t>2</a:t>
            </a:r>
            <a:r>
              <a:rPr lang="it-IT" sz="1200" dirty="0" smtClean="0"/>
              <a:t>. </a:t>
            </a:r>
          </a:p>
          <a:p>
            <a:pPr algn="ctr"/>
            <a:r>
              <a:rPr lang="it-IT" sz="1200" dirty="0" smtClean="0"/>
              <a:t>coprire questa frase con il velcro «maschio» e disporre le immagini da mettere in sequenza </a:t>
            </a:r>
            <a:endParaRPr lang="it-IT" sz="1200" dirty="0"/>
          </a:p>
        </p:txBody>
      </p:sp>
      <p:cxnSp>
        <p:nvCxnSpPr>
          <p:cNvPr id="16" name="Connettore diritto 15"/>
          <p:cNvCxnSpPr/>
          <p:nvPr/>
        </p:nvCxnSpPr>
        <p:spPr>
          <a:xfrm flipV="1">
            <a:off x="12756" y="5156200"/>
            <a:ext cx="6896044" cy="1016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85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511000" y="627242"/>
            <a:ext cx="1800000" cy="5415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latin typeface="+mj-lt"/>
              </a:rPr>
              <a:t>2</a:t>
            </a:r>
            <a:endParaRPr lang="it-IT" sz="4000" dirty="0">
              <a:latin typeface="+mj-lt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71488" y="201676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6" name="Rettangolo 15"/>
          <p:cNvSpPr/>
          <p:nvPr/>
        </p:nvSpPr>
        <p:spPr>
          <a:xfrm>
            <a:off x="2511000" y="201676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7" name="Rettangolo 16"/>
          <p:cNvSpPr/>
          <p:nvPr/>
        </p:nvSpPr>
        <p:spPr>
          <a:xfrm>
            <a:off x="4550512" y="201676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8" name="Rettangolo 17"/>
          <p:cNvSpPr/>
          <p:nvPr/>
        </p:nvSpPr>
        <p:spPr>
          <a:xfrm>
            <a:off x="471488" y="433845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9" name="Rettangolo 18"/>
          <p:cNvSpPr/>
          <p:nvPr/>
        </p:nvSpPr>
        <p:spPr>
          <a:xfrm>
            <a:off x="2523756" y="433845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0" name="Rettangolo 19"/>
          <p:cNvSpPr/>
          <p:nvPr/>
        </p:nvSpPr>
        <p:spPr>
          <a:xfrm>
            <a:off x="4550512" y="433845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1" name="Rettangolo 20"/>
          <p:cNvSpPr/>
          <p:nvPr/>
        </p:nvSpPr>
        <p:spPr>
          <a:xfrm>
            <a:off x="477520" y="666014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2" name="Rettangolo 21"/>
          <p:cNvSpPr/>
          <p:nvPr/>
        </p:nvSpPr>
        <p:spPr>
          <a:xfrm>
            <a:off x="2523756" y="666014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3" name="Rettangolo 22"/>
          <p:cNvSpPr/>
          <p:nvPr/>
        </p:nvSpPr>
        <p:spPr>
          <a:xfrm>
            <a:off x="4569992" y="6660140"/>
            <a:ext cx="18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7" name="Rettangolo 26"/>
          <p:cNvSpPr/>
          <p:nvPr/>
        </p:nvSpPr>
        <p:spPr>
          <a:xfrm>
            <a:off x="431627" y="627241"/>
            <a:ext cx="1800000" cy="54150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latin typeface="+mj-lt"/>
              </a:rPr>
              <a:t>1</a:t>
            </a:r>
            <a:endParaRPr lang="it-IT" sz="4000" dirty="0">
              <a:latin typeface="+mj-lt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590374" y="627241"/>
            <a:ext cx="1800000" cy="541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latin typeface="+mj-lt"/>
              </a:rPr>
              <a:t>3</a:t>
            </a:r>
            <a:endParaRPr lang="it-IT" sz="4000" dirty="0">
              <a:latin typeface="+mj-lt"/>
            </a:endParaRPr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12756" y="8759782"/>
            <a:ext cx="6858000" cy="1168744"/>
          </a:xfrm>
          <a:prstGeom prst="rect">
            <a:avLst/>
          </a:prstGeom>
          <a:solidFill>
            <a:srgbClr val="FFFF00"/>
          </a:solidFill>
        </p:spPr>
        <p:txBody>
          <a:bodyPr vert="horz" lIns="132080" tIns="66040" rIns="132080" bIns="660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200" b="1" dirty="0">
                <a:solidFill>
                  <a:srgbClr val="FF0000"/>
                </a:solidFill>
              </a:rPr>
              <a:t>SEQUENZE a </a:t>
            </a:r>
            <a:r>
              <a:rPr lang="it-IT" sz="1200" b="1" dirty="0" smtClean="0">
                <a:solidFill>
                  <a:srgbClr val="FF0000"/>
                </a:solidFill>
              </a:rPr>
              <a:t>3</a:t>
            </a:r>
            <a:r>
              <a:rPr lang="it-IT" sz="1200" b="1" dirty="0" smtClean="0"/>
              <a:t> </a:t>
            </a:r>
            <a:r>
              <a:rPr lang="it-IT" sz="1200" b="1" dirty="0" smtClean="0">
                <a:solidFill>
                  <a:srgbClr val="FF0000"/>
                </a:solidFill>
              </a:rPr>
              <a:t>x </a:t>
            </a:r>
            <a:r>
              <a:rPr lang="it-IT" sz="1200" dirty="0" smtClean="0">
                <a:solidFill>
                  <a:srgbClr val="FF0000"/>
                </a:solidFill>
              </a:rPr>
              <a:t>3</a:t>
            </a:r>
            <a:r>
              <a:rPr lang="it-IT" sz="1200" dirty="0" smtClean="0"/>
              <a:t>. coprire questa frase con il velcro «maschio» e disporre le immagini da mettere in sequenza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8368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535611" y="706762"/>
            <a:ext cx="3060000" cy="306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5</a:t>
            </a:r>
          </a:p>
          <a:p>
            <a:pPr algn="ctr"/>
            <a:endParaRPr lang="it-IT" sz="2600" dirty="0"/>
          </a:p>
        </p:txBody>
      </p:sp>
      <p:sp>
        <p:nvSpPr>
          <p:cNvPr id="6" name="Rettangolo 5"/>
          <p:cNvSpPr/>
          <p:nvPr/>
        </p:nvSpPr>
        <p:spPr>
          <a:xfrm>
            <a:off x="381756" y="706762"/>
            <a:ext cx="3060000" cy="306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8" name="Rettangolo 7"/>
          <p:cNvSpPr/>
          <p:nvPr/>
        </p:nvSpPr>
        <p:spPr>
          <a:xfrm>
            <a:off x="3535611" y="3878763"/>
            <a:ext cx="3060000" cy="306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5</a:t>
            </a:r>
          </a:p>
          <a:p>
            <a:pPr algn="ctr"/>
            <a:endParaRPr lang="it-IT" sz="2600" dirty="0"/>
          </a:p>
        </p:txBody>
      </p:sp>
      <p:sp>
        <p:nvSpPr>
          <p:cNvPr id="9" name="Rettangolo 8"/>
          <p:cNvSpPr/>
          <p:nvPr/>
        </p:nvSpPr>
        <p:spPr>
          <a:xfrm>
            <a:off x="381756" y="3878763"/>
            <a:ext cx="3060000" cy="306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756" y="8759782"/>
            <a:ext cx="6858000" cy="1168744"/>
          </a:xfrm>
          <a:prstGeom prst="rect">
            <a:avLst/>
          </a:prstGeom>
          <a:solidFill>
            <a:srgbClr val="FFFF00"/>
          </a:solidFill>
        </p:spPr>
        <p:txBody>
          <a:bodyPr vert="horz" lIns="132080" tIns="66040" rIns="132080" bIns="660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200" b="1" dirty="0">
                <a:solidFill>
                  <a:srgbClr val="FF0000"/>
                </a:solidFill>
              </a:rPr>
              <a:t>SEQUENZE a </a:t>
            </a:r>
            <a:r>
              <a:rPr lang="it-IT" sz="1200" b="1" dirty="0" smtClean="0">
                <a:solidFill>
                  <a:srgbClr val="FF0000"/>
                </a:solidFill>
              </a:rPr>
              <a:t>4</a:t>
            </a:r>
            <a:r>
              <a:rPr lang="it-IT" sz="1200" b="1" dirty="0" smtClean="0"/>
              <a:t> </a:t>
            </a:r>
            <a:endParaRPr lang="it-IT" sz="1200" dirty="0" smtClean="0"/>
          </a:p>
          <a:p>
            <a:pPr algn="ctr"/>
            <a:r>
              <a:rPr lang="it-IT" sz="1200" dirty="0" smtClean="0"/>
              <a:t>coprire questa frase con il velcro «maschio» e disporre le immagini da mettere in sequenza </a:t>
            </a:r>
            <a:endParaRPr lang="it-IT" sz="1200" dirty="0"/>
          </a:p>
        </p:txBody>
      </p:sp>
      <p:sp>
        <p:nvSpPr>
          <p:cNvPr id="12" name="Ovale 11"/>
          <p:cNvSpPr/>
          <p:nvPr/>
        </p:nvSpPr>
        <p:spPr>
          <a:xfrm>
            <a:off x="424566" y="745133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1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3601072" y="3919403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4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424566" y="3919403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3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601072" y="745133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2</a:t>
            </a:r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1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374028" y="214025"/>
            <a:ext cx="2700000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5</a:t>
            </a:r>
          </a:p>
          <a:p>
            <a:pPr algn="ctr"/>
            <a:endParaRPr lang="it-IT" sz="2600" dirty="0"/>
          </a:p>
        </p:txBody>
      </p:sp>
      <p:sp>
        <p:nvSpPr>
          <p:cNvPr id="6" name="Rettangolo 5"/>
          <p:cNvSpPr/>
          <p:nvPr/>
        </p:nvSpPr>
        <p:spPr>
          <a:xfrm>
            <a:off x="564141" y="214025"/>
            <a:ext cx="2700000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8" name="Rettangolo 7"/>
          <p:cNvSpPr/>
          <p:nvPr/>
        </p:nvSpPr>
        <p:spPr>
          <a:xfrm>
            <a:off x="3376242" y="3005688"/>
            <a:ext cx="2700000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5</a:t>
            </a:r>
          </a:p>
          <a:p>
            <a:pPr algn="ctr"/>
            <a:endParaRPr lang="it-IT" sz="2600" dirty="0"/>
          </a:p>
        </p:txBody>
      </p:sp>
      <p:sp>
        <p:nvSpPr>
          <p:cNvPr id="9" name="Rettangolo 8"/>
          <p:cNvSpPr/>
          <p:nvPr/>
        </p:nvSpPr>
        <p:spPr>
          <a:xfrm>
            <a:off x="564141" y="3005688"/>
            <a:ext cx="2700000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2756" y="8759782"/>
            <a:ext cx="6858000" cy="1168744"/>
          </a:xfrm>
          <a:prstGeom prst="rect">
            <a:avLst/>
          </a:prstGeom>
          <a:solidFill>
            <a:srgbClr val="FFFF00"/>
          </a:solidFill>
        </p:spPr>
        <p:txBody>
          <a:bodyPr vert="horz" lIns="132080" tIns="66040" rIns="132080" bIns="660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200" b="1" dirty="0">
                <a:solidFill>
                  <a:srgbClr val="FF0000"/>
                </a:solidFill>
              </a:rPr>
              <a:t>SEQUENZE a </a:t>
            </a:r>
            <a:r>
              <a:rPr lang="it-IT" sz="1200" b="1" dirty="0" smtClean="0">
                <a:solidFill>
                  <a:srgbClr val="FF0000"/>
                </a:solidFill>
              </a:rPr>
              <a:t>4</a:t>
            </a:r>
            <a:r>
              <a:rPr lang="it-IT" sz="1200" b="1" dirty="0" smtClean="0"/>
              <a:t> </a:t>
            </a:r>
            <a:endParaRPr lang="it-IT" sz="1200" dirty="0" smtClean="0"/>
          </a:p>
          <a:p>
            <a:pPr algn="ctr"/>
            <a:r>
              <a:rPr lang="it-IT" sz="1200" dirty="0" smtClean="0"/>
              <a:t>coprire questa frase con il velcro «maschio» e disporre le immagini da mettere in sequenza </a:t>
            </a:r>
            <a:endParaRPr lang="it-IT" sz="1200" dirty="0"/>
          </a:p>
        </p:txBody>
      </p:sp>
      <p:sp>
        <p:nvSpPr>
          <p:cNvPr id="12" name="Ovale 11"/>
          <p:cNvSpPr/>
          <p:nvPr/>
        </p:nvSpPr>
        <p:spPr>
          <a:xfrm>
            <a:off x="640566" y="252080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1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374028" y="5797351"/>
            <a:ext cx="2700000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dirty="0" smtClean="0"/>
              <a:t>5</a:t>
            </a:r>
          </a:p>
          <a:p>
            <a:pPr algn="ctr"/>
            <a:endParaRPr lang="it-IT" sz="2600" dirty="0"/>
          </a:p>
        </p:txBody>
      </p:sp>
      <p:sp>
        <p:nvSpPr>
          <p:cNvPr id="16" name="Rettangolo 15"/>
          <p:cNvSpPr/>
          <p:nvPr/>
        </p:nvSpPr>
        <p:spPr>
          <a:xfrm>
            <a:off x="564141" y="5797351"/>
            <a:ext cx="2700000" cy="27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7" name="Ovale 16"/>
          <p:cNvSpPr/>
          <p:nvPr/>
        </p:nvSpPr>
        <p:spPr>
          <a:xfrm>
            <a:off x="640566" y="5845408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5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3441756" y="3066425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4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640566" y="3066425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3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414452" y="252080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2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3441756" y="5843736"/>
            <a:ext cx="432000" cy="432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6</a:t>
            </a:r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1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388877" y="1130156"/>
            <a:ext cx="6080247" cy="6623380"/>
            <a:chOff x="412244" y="1130156"/>
            <a:chExt cx="6080247" cy="6623380"/>
          </a:xfrm>
        </p:grpSpPr>
        <p:sp>
          <p:nvSpPr>
            <p:cNvPr id="15" name="Rettangolo 14"/>
            <p:cNvSpPr/>
            <p:nvPr/>
          </p:nvSpPr>
          <p:spPr>
            <a:xfrm>
              <a:off x="412244" y="113015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2451756" y="113015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4510748" y="113015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412244" y="345184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2464512" y="345184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4512491" y="345184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418276" y="577353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2464512" y="5773536"/>
              <a:ext cx="1980000" cy="198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600"/>
            </a:p>
          </p:txBody>
        </p:sp>
      </p:grpSp>
      <p:sp>
        <p:nvSpPr>
          <p:cNvPr id="23" name="Rettangolo 22"/>
          <p:cNvSpPr/>
          <p:nvPr/>
        </p:nvSpPr>
        <p:spPr>
          <a:xfrm>
            <a:off x="4510748" y="5773536"/>
            <a:ext cx="1980000" cy="19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12756" y="8759782"/>
            <a:ext cx="6858000" cy="1168744"/>
          </a:xfrm>
          <a:prstGeom prst="rect">
            <a:avLst/>
          </a:prstGeom>
          <a:solidFill>
            <a:srgbClr val="FFFF00"/>
          </a:solidFill>
        </p:spPr>
        <p:txBody>
          <a:bodyPr vert="horz" lIns="132080" tIns="66040" rIns="132080" bIns="660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200" b="1" dirty="0">
                <a:solidFill>
                  <a:srgbClr val="FF0000"/>
                </a:solidFill>
              </a:rPr>
              <a:t>SEQUENZE a </a:t>
            </a:r>
            <a:r>
              <a:rPr lang="it-IT" sz="1200" b="1" dirty="0" smtClean="0">
                <a:solidFill>
                  <a:srgbClr val="FF0000"/>
                </a:solidFill>
              </a:rPr>
              <a:t>6</a:t>
            </a:r>
            <a:r>
              <a:rPr lang="it-IT" sz="1200" b="1" dirty="0" smtClean="0"/>
              <a:t> </a:t>
            </a:r>
            <a:r>
              <a:rPr lang="it-IT" sz="1200" dirty="0" smtClean="0"/>
              <a:t>. coprire questa frase con il velcro «maschio» e disporre le immagini da mettere in sequenza </a:t>
            </a:r>
            <a:endParaRPr lang="it-IT" sz="1200" dirty="0"/>
          </a:p>
        </p:txBody>
      </p:sp>
      <p:sp>
        <p:nvSpPr>
          <p:cNvPr id="24" name="Ovale 23"/>
          <p:cNvSpPr/>
          <p:nvPr/>
        </p:nvSpPr>
        <p:spPr>
          <a:xfrm>
            <a:off x="437198" y="1163106"/>
            <a:ext cx="360000" cy="360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1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5" name="Ovale 24"/>
          <p:cNvSpPr/>
          <p:nvPr/>
        </p:nvSpPr>
        <p:spPr>
          <a:xfrm>
            <a:off x="2486978" y="1163106"/>
            <a:ext cx="360000" cy="360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2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548188" y="1163106"/>
            <a:ext cx="360000" cy="360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3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7" name="Ovale 26"/>
          <p:cNvSpPr/>
          <p:nvPr/>
        </p:nvSpPr>
        <p:spPr>
          <a:xfrm>
            <a:off x="437198" y="3485525"/>
            <a:ext cx="312990" cy="332843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4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8" name="Ovale 27"/>
          <p:cNvSpPr/>
          <p:nvPr/>
        </p:nvSpPr>
        <p:spPr>
          <a:xfrm>
            <a:off x="2486978" y="3485524"/>
            <a:ext cx="312990" cy="332843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5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4548188" y="3485524"/>
            <a:ext cx="312990" cy="332843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6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31" name="Ovale 30"/>
          <p:cNvSpPr/>
          <p:nvPr/>
        </p:nvSpPr>
        <p:spPr>
          <a:xfrm>
            <a:off x="437198" y="5819464"/>
            <a:ext cx="360000" cy="360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7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32" name="Ovale 31"/>
          <p:cNvSpPr/>
          <p:nvPr/>
        </p:nvSpPr>
        <p:spPr>
          <a:xfrm>
            <a:off x="2486978" y="5819464"/>
            <a:ext cx="360000" cy="360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8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4548188" y="5819464"/>
            <a:ext cx="360000" cy="360000"/>
          </a:xfrm>
          <a:prstGeom prst="ellipse">
            <a:avLst/>
          </a:prstGeom>
          <a:solidFill>
            <a:srgbClr val="E2C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002060"/>
                </a:solidFill>
              </a:rPr>
              <a:t>9</a:t>
            </a:r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6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5431" y="3554688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-1" y="8986520"/>
            <a:ext cx="6858001" cy="919480"/>
          </a:xfrm>
          <a:prstGeom prst="rect">
            <a:avLst/>
          </a:prstGeom>
          <a:solidFill>
            <a:srgbClr val="FFFF00"/>
          </a:solidFill>
        </p:spPr>
        <p:txBody>
          <a:bodyPr vert="horz" lIns="132080" tIns="66040" rIns="132080" bIns="660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000" b="1" dirty="0">
                <a:solidFill>
                  <a:srgbClr val="FF0000"/>
                </a:solidFill>
              </a:rPr>
              <a:t>ABBINAMENTI: </a:t>
            </a:r>
            <a:r>
              <a:rPr lang="it-IT" sz="900" dirty="0"/>
              <a:t>Coprire </a:t>
            </a:r>
            <a:r>
              <a:rPr lang="it-IT" sz="900" dirty="0" smtClean="0"/>
              <a:t>le forme tratteggiate con </a:t>
            </a:r>
            <a:r>
              <a:rPr lang="it-IT" sz="900" dirty="0"/>
              <a:t>striscia di </a:t>
            </a:r>
            <a:r>
              <a:rPr lang="it-IT" sz="900" dirty="0" smtClean="0"/>
              <a:t>velcro «maschio»  </a:t>
            </a:r>
            <a:r>
              <a:rPr lang="it-IT" sz="900" dirty="0"/>
              <a:t>Attaccare nei riquadri le immagini</a:t>
            </a:r>
            <a:r>
              <a:rPr lang="it-IT" sz="900" dirty="0" smtClean="0"/>
              <a:t>. Far abbinare l’immagine nel riquadro rosso a quella blu corrispondente staccando dal questa striscia gialla un vettoriale                     sul rettangolo di velcro corrispondente</a:t>
            </a:r>
            <a:r>
              <a:rPr lang="it-IT" sz="900" b="1" u="sng" dirty="0" smtClean="0"/>
              <a:t> </a:t>
            </a:r>
            <a:endParaRPr lang="it-IT" sz="900" dirty="0">
              <a:solidFill>
                <a:srgbClr val="00B05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302945" y="736093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3" name="Rettangolo 12"/>
          <p:cNvSpPr/>
          <p:nvPr/>
        </p:nvSpPr>
        <p:spPr>
          <a:xfrm>
            <a:off x="4302945" y="3554688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4" name="Rettangolo 13"/>
          <p:cNvSpPr/>
          <p:nvPr/>
        </p:nvSpPr>
        <p:spPr>
          <a:xfrm>
            <a:off x="4302945" y="6350560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" name="Rettangolo 1"/>
          <p:cNvSpPr/>
          <p:nvPr/>
        </p:nvSpPr>
        <p:spPr>
          <a:xfrm rot="19358659">
            <a:off x="2544277" y="2136568"/>
            <a:ext cx="900000" cy="3240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545729" y="4241175"/>
            <a:ext cx="900000" cy="3240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 rot="2288181">
            <a:off x="2542267" y="6352529"/>
            <a:ext cx="900000" cy="3240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/>
          <p:cNvSpPr/>
          <p:nvPr/>
        </p:nvSpPr>
        <p:spPr>
          <a:xfrm>
            <a:off x="4368800" y="9438640"/>
            <a:ext cx="360680" cy="1422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61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5431" y="3554688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-1" y="8986520"/>
            <a:ext cx="6858001" cy="919480"/>
          </a:xfrm>
          <a:prstGeom prst="rect">
            <a:avLst/>
          </a:prstGeom>
          <a:solidFill>
            <a:srgbClr val="FFFF00"/>
          </a:solidFill>
        </p:spPr>
        <p:txBody>
          <a:bodyPr vert="horz" lIns="132080" tIns="66040" rIns="132080" bIns="660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000" b="1" dirty="0">
                <a:solidFill>
                  <a:srgbClr val="FF0000"/>
                </a:solidFill>
              </a:rPr>
              <a:t>ABBINAMENTI: </a:t>
            </a:r>
            <a:r>
              <a:rPr lang="it-IT" sz="900" dirty="0"/>
              <a:t>Coprire </a:t>
            </a:r>
            <a:r>
              <a:rPr lang="it-IT" sz="900" dirty="0" smtClean="0"/>
              <a:t>le forme tratteggiate con </a:t>
            </a:r>
            <a:r>
              <a:rPr lang="it-IT" sz="900" dirty="0"/>
              <a:t>striscia di </a:t>
            </a:r>
            <a:r>
              <a:rPr lang="it-IT" sz="900" dirty="0" smtClean="0"/>
              <a:t>velcro «maschio»  </a:t>
            </a:r>
            <a:r>
              <a:rPr lang="it-IT" sz="900" dirty="0"/>
              <a:t>Attaccare nei riquadri le immagini</a:t>
            </a:r>
            <a:r>
              <a:rPr lang="it-IT" sz="900" dirty="0" smtClean="0"/>
              <a:t>. Far abbinare l’immagine nel riquadro rosso a quella blu corrispondente staccando dal questa striscia gialla un vettoriale                     sul rettangolo di velcro corrispondente</a:t>
            </a:r>
            <a:r>
              <a:rPr lang="it-IT" sz="900" b="1" u="sng" dirty="0" smtClean="0"/>
              <a:t> </a:t>
            </a:r>
            <a:endParaRPr lang="it-IT" sz="900" dirty="0">
              <a:solidFill>
                <a:srgbClr val="00B05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302944" y="250721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3" name="Rettangolo 12"/>
          <p:cNvSpPr/>
          <p:nvPr/>
        </p:nvSpPr>
        <p:spPr>
          <a:xfrm>
            <a:off x="4302944" y="4555625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4" name="Rettangolo 13"/>
          <p:cNvSpPr/>
          <p:nvPr/>
        </p:nvSpPr>
        <p:spPr>
          <a:xfrm>
            <a:off x="4302944" y="6707591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2" name="Rettangolo 1"/>
          <p:cNvSpPr/>
          <p:nvPr/>
        </p:nvSpPr>
        <p:spPr>
          <a:xfrm rot="19384540">
            <a:off x="2704346" y="1643974"/>
            <a:ext cx="654364" cy="25686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/>
          <p:cNvSpPr/>
          <p:nvPr/>
        </p:nvSpPr>
        <p:spPr>
          <a:xfrm>
            <a:off x="4368800" y="9438640"/>
            <a:ext cx="360680" cy="1422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302944" y="2403173"/>
            <a:ext cx="1800000" cy="1800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8" name="Rettangolo 17"/>
          <p:cNvSpPr/>
          <p:nvPr/>
        </p:nvSpPr>
        <p:spPr>
          <a:xfrm rot="20283349">
            <a:off x="2706260" y="3386664"/>
            <a:ext cx="654364" cy="25686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 rot="1764352">
            <a:off x="2706260" y="5129354"/>
            <a:ext cx="654364" cy="25686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 rot="2195107">
            <a:off x="2762550" y="6899395"/>
            <a:ext cx="654364" cy="25686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08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1015</TotalTime>
  <Words>231</Words>
  <Application>Microsoft Office PowerPoint</Application>
  <PresentationFormat>A4 (21x29,7 cm)</PresentationFormat>
  <Paragraphs>45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48</cp:revision>
  <dcterms:created xsi:type="dcterms:W3CDTF">2020-10-18T18:55:39Z</dcterms:created>
  <dcterms:modified xsi:type="dcterms:W3CDTF">2020-10-24T23:12:00Z</dcterms:modified>
</cp:coreProperties>
</file>