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4" r:id="rId2"/>
    <p:sldId id="288" r:id="rId3"/>
    <p:sldId id="287" r:id="rId4"/>
    <p:sldId id="286" r:id="rId5"/>
    <p:sldId id="289" r:id="rId6"/>
    <p:sldId id="290" r:id="rId7"/>
    <p:sldId id="285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79A4"/>
    <a:srgbClr val="D9D0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24" autoAdjust="0"/>
    <p:restoredTop sz="94660"/>
  </p:normalViewPr>
  <p:slideViewPr>
    <p:cSldViewPr snapToGrid="0">
      <p:cViewPr varScale="1">
        <p:scale>
          <a:sx n="57" d="100"/>
          <a:sy n="57" d="100"/>
        </p:scale>
        <p:origin x="14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92501-2491-425B-B080-1CF6CB57B9CD}" type="datetimeFigureOut">
              <a:rPr lang="it-IT" smtClean="0"/>
              <a:t>25/10/2020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346C7-B911-482E-A9D1-93187E65D2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1920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0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0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9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2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3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7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31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4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7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7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9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9" y="83432"/>
            <a:ext cx="6761481" cy="3803333"/>
          </a:xfrm>
          <a:prstGeom prst="rect">
            <a:avLst/>
          </a:prstGeom>
          <a:ln w="19050">
            <a:solidFill>
              <a:schemeClr val="accent4">
                <a:lumMod val="40000"/>
                <a:lumOff val="60000"/>
              </a:schemeClr>
            </a:solidFill>
          </a:ln>
        </p:spPr>
      </p:pic>
      <p:sp>
        <p:nvSpPr>
          <p:cNvPr id="11" name="Rettangolo 10"/>
          <p:cNvSpPr/>
          <p:nvPr/>
        </p:nvSpPr>
        <p:spPr>
          <a:xfrm>
            <a:off x="1707854" y="7404432"/>
            <a:ext cx="344228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+mj-lt"/>
              </a:rPr>
              <a:t>Editing</a:t>
            </a:r>
          </a:p>
          <a:p>
            <a:pPr algn="ctr"/>
            <a:r>
              <a:rPr lang="it-IT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+mj-lt"/>
              </a:rPr>
              <a:t>Elisabetta Scuotto</a:t>
            </a:r>
            <a:endParaRPr lang="it-IT" sz="3600" b="1" dirty="0">
              <a:ln/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421641" y="4963111"/>
            <a:ext cx="601471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3200" b="1" cap="none" spc="0" dirty="0" smtClean="0">
                <a:ln/>
                <a:solidFill>
                  <a:srgbClr val="C00000"/>
                </a:solidFill>
                <a:effectLst/>
              </a:rPr>
              <a:t>«</a:t>
            </a:r>
            <a:r>
              <a:rPr lang="it-IT" sz="3200" b="1" cap="none" spc="0" dirty="0" err="1" smtClean="0">
                <a:ln/>
                <a:solidFill>
                  <a:srgbClr val="C00000"/>
                </a:solidFill>
                <a:effectLst/>
              </a:rPr>
              <a:t>Tocken</a:t>
            </a:r>
            <a:r>
              <a:rPr lang="it-IT" sz="3200" b="1" cap="none" spc="0" dirty="0" smtClean="0">
                <a:ln/>
                <a:solidFill>
                  <a:srgbClr val="C00000"/>
                </a:solidFill>
                <a:effectLst/>
              </a:rPr>
              <a:t> Economy 1: rinforzo esplicito </a:t>
            </a:r>
            <a:r>
              <a:rPr lang="it-IT" sz="3200" b="1" dirty="0" smtClean="0">
                <a:ln/>
                <a:solidFill>
                  <a:srgbClr val="C00000"/>
                </a:solidFill>
              </a:rPr>
              <a:t>per l’avviamento alla agenda visiva base</a:t>
            </a:r>
            <a:r>
              <a:rPr lang="it-IT" sz="3200" b="1" cap="none" spc="0" dirty="0" smtClean="0">
                <a:ln/>
                <a:solidFill>
                  <a:srgbClr val="C00000"/>
                </a:solidFill>
                <a:effectLst/>
              </a:rPr>
              <a:t>»</a:t>
            </a:r>
          </a:p>
          <a:p>
            <a:pPr algn="ctr"/>
            <a:r>
              <a:rPr lang="it-IT" sz="36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5X5 </a:t>
            </a:r>
            <a:r>
              <a:rPr lang="it-IT" sz="36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cm</a:t>
            </a:r>
            <a:endParaRPr lang="it-IT" sz="3600" b="1" cap="none" spc="0" dirty="0">
              <a:ln/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849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142335"/>
              </p:ext>
            </p:extLst>
          </p:nvPr>
        </p:nvGraphicFramePr>
        <p:xfrm>
          <a:off x="1" y="2654"/>
          <a:ext cx="6858000" cy="9903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9763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2030348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2030348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2117541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</a:tblGrid>
              <a:tr h="80935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COSE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DA FARE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COSE FINITE</a:t>
                      </a: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PREMIO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99222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068705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729552"/>
                  </a:ext>
                </a:extLst>
              </a:tr>
              <a:tr h="527664">
                <a:tc gridSpan="4">
                  <a:txBody>
                    <a:bodyPr/>
                    <a:lstStyle/>
                    <a:p>
                      <a:pPr lvl="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lvl="8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 smtClean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  <p:pic>
        <p:nvPicPr>
          <p:cNvPr id="14" name="Immagin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699007" y="510145"/>
            <a:ext cx="236790" cy="22532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041714" y="510145"/>
            <a:ext cx="236790" cy="22532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332575" y="510145"/>
            <a:ext cx="236790" cy="225320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0" y="2810435"/>
            <a:ext cx="6858000" cy="58898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1865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142335"/>
              </p:ext>
            </p:extLst>
          </p:nvPr>
        </p:nvGraphicFramePr>
        <p:xfrm>
          <a:off x="1" y="2654"/>
          <a:ext cx="6858000" cy="9903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9763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2030348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2030348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2117541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</a:tblGrid>
              <a:tr h="80935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COSE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DA FARE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COSE FINITE</a:t>
                      </a: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PREMIO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99222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068705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729552"/>
                  </a:ext>
                </a:extLst>
              </a:tr>
              <a:tr h="527664">
                <a:tc gridSpan="4">
                  <a:txBody>
                    <a:bodyPr/>
                    <a:lstStyle/>
                    <a:p>
                      <a:pPr lvl="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lvl="8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 smtClean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  <p:pic>
        <p:nvPicPr>
          <p:cNvPr id="14" name="Immagin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699007" y="510145"/>
            <a:ext cx="236790" cy="22532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041714" y="510145"/>
            <a:ext cx="236790" cy="22532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332575" y="510145"/>
            <a:ext cx="236790" cy="225320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0" y="4800600"/>
            <a:ext cx="6858000" cy="3899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5834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142335"/>
              </p:ext>
            </p:extLst>
          </p:nvPr>
        </p:nvGraphicFramePr>
        <p:xfrm>
          <a:off x="1" y="2654"/>
          <a:ext cx="6858000" cy="9903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9763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2030348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2030348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2117541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</a:tblGrid>
              <a:tr h="80935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COSE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DA FARE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COSE FINITE</a:t>
                      </a: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PREMIO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99222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068705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729552"/>
                  </a:ext>
                </a:extLst>
              </a:tr>
              <a:tr h="527664">
                <a:tc gridSpan="4">
                  <a:txBody>
                    <a:bodyPr/>
                    <a:lstStyle/>
                    <a:p>
                      <a:pPr lvl="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lvl="8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 smtClean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  <p:pic>
        <p:nvPicPr>
          <p:cNvPr id="14" name="Immagin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699007" y="510145"/>
            <a:ext cx="236790" cy="22532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041714" y="510145"/>
            <a:ext cx="236790" cy="22532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332575" y="510145"/>
            <a:ext cx="236790" cy="225320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0" y="6790766"/>
            <a:ext cx="6858000" cy="19094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1922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142335"/>
              </p:ext>
            </p:extLst>
          </p:nvPr>
        </p:nvGraphicFramePr>
        <p:xfrm>
          <a:off x="1" y="2654"/>
          <a:ext cx="6858000" cy="9903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9763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2030348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2030348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2117541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</a:tblGrid>
              <a:tr h="80935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COSE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DA FARE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COSE FINITE</a:t>
                      </a: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PREMIO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99222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068705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729552"/>
                  </a:ext>
                </a:extLst>
              </a:tr>
              <a:tr h="527664">
                <a:tc gridSpan="4">
                  <a:txBody>
                    <a:bodyPr/>
                    <a:lstStyle/>
                    <a:p>
                      <a:pPr lvl="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lvl="8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 smtClean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  <p:pic>
        <p:nvPicPr>
          <p:cNvPr id="14" name="Immagin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699007" y="510145"/>
            <a:ext cx="236790" cy="22532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041714" y="510145"/>
            <a:ext cx="236790" cy="22532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332575" y="510145"/>
            <a:ext cx="236790" cy="22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636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142335"/>
              </p:ext>
            </p:extLst>
          </p:nvPr>
        </p:nvGraphicFramePr>
        <p:xfrm>
          <a:off x="1" y="2654"/>
          <a:ext cx="6858000" cy="9903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9763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2030348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2030348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2117541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</a:tblGrid>
              <a:tr h="80935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COSE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DA FARE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COSE FINITE</a:t>
                      </a: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PREMIO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99222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068705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729552"/>
                  </a:ext>
                </a:extLst>
              </a:tr>
              <a:tr h="527664">
                <a:tc gridSpan="4">
                  <a:txBody>
                    <a:bodyPr/>
                    <a:lstStyle/>
                    <a:p>
                      <a:pPr lvl="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lvl="8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 smtClean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  <p:pic>
        <p:nvPicPr>
          <p:cNvPr id="14" name="Immagin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699007" y="510145"/>
            <a:ext cx="236790" cy="22532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041714" y="510145"/>
            <a:ext cx="236790" cy="22532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332575" y="510145"/>
            <a:ext cx="236790" cy="225320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269332" y="8814566"/>
            <a:ext cx="3119718" cy="9816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DOVE</a:t>
            </a:r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586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142335"/>
              </p:ext>
            </p:extLst>
          </p:nvPr>
        </p:nvGraphicFramePr>
        <p:xfrm>
          <a:off x="1" y="2654"/>
          <a:ext cx="6858000" cy="9903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9763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2030348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2030348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2117541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</a:tblGrid>
              <a:tr h="80935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COSE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DA FARE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COSE FINITE</a:t>
                      </a: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PREMIO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99222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068705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729552"/>
                  </a:ext>
                </a:extLst>
              </a:tr>
              <a:tr h="527664">
                <a:tc gridSpan="4">
                  <a:txBody>
                    <a:bodyPr/>
                    <a:lstStyle/>
                    <a:p>
                      <a:pPr lvl="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lvl="8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 smtClean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  <p:pic>
        <p:nvPicPr>
          <p:cNvPr id="14" name="Immagin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699007" y="510145"/>
            <a:ext cx="236790" cy="22532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041714" y="510145"/>
            <a:ext cx="236790" cy="22532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332575" y="510145"/>
            <a:ext cx="236790" cy="225320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269332" y="8814566"/>
            <a:ext cx="3119718" cy="9816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DOVE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679576" y="8814566"/>
            <a:ext cx="1828800" cy="9816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 descr="C:\Users\ELISAB~1\AppData\Local\Temp\warning-838655_640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725" y="8894905"/>
            <a:ext cx="834502" cy="63954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ttangolo 10"/>
          <p:cNvSpPr/>
          <p:nvPr/>
        </p:nvSpPr>
        <p:spPr>
          <a:xfrm>
            <a:off x="5010513" y="9534446"/>
            <a:ext cx="116692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400" b="0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IMPREVISTO</a:t>
            </a:r>
            <a:endParaRPr lang="it-IT" sz="14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2629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775</TotalTime>
  <Words>94</Words>
  <Application>Microsoft Office PowerPoint</Application>
  <PresentationFormat>A4 (21x29,7 cm)</PresentationFormat>
  <Paragraphs>385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Biancoenero Regular</vt:lpstr>
      <vt:lpstr>Calibri</vt:lpstr>
      <vt:lpstr>Calibri Light</vt:lpstr>
      <vt:lpstr>Times New Roman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ELISABETTA</dc:creator>
  <cp:lastModifiedBy>ELISABETTA</cp:lastModifiedBy>
  <cp:revision>59</cp:revision>
  <dcterms:created xsi:type="dcterms:W3CDTF">2020-09-25T21:22:43Z</dcterms:created>
  <dcterms:modified xsi:type="dcterms:W3CDTF">2020-10-25T11:24:49Z</dcterms:modified>
</cp:coreProperties>
</file>