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4" r:id="rId2"/>
    <p:sldId id="291" r:id="rId3"/>
    <p:sldId id="290" r:id="rId4"/>
    <p:sldId id="289" r:id="rId5"/>
    <p:sldId id="288" r:id="rId6"/>
    <p:sldId id="292" r:id="rId7"/>
    <p:sldId id="283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79A4"/>
    <a:srgbClr val="D9D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7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92501-2491-425B-B080-1CF6CB57B9CD}" type="datetimeFigureOut">
              <a:rPr lang="it-IT" smtClean="0"/>
              <a:t>20/10/2020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346C7-B911-482E-A9D1-93187E65D2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0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7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" y="83432"/>
            <a:ext cx="6761481" cy="3803333"/>
          </a:xfrm>
          <a:prstGeom prst="rect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</a:ln>
        </p:spPr>
      </p:pic>
      <p:sp>
        <p:nvSpPr>
          <p:cNvPr id="11" name="Rettangolo 10"/>
          <p:cNvSpPr/>
          <p:nvPr/>
        </p:nvSpPr>
        <p:spPr>
          <a:xfrm>
            <a:off x="1707854" y="7404432"/>
            <a:ext cx="34422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Editing</a:t>
            </a:r>
          </a:p>
          <a:p>
            <a:pPr algn="ctr"/>
            <a:r>
              <a:rPr lang="it-IT" sz="3600" b="1" dirty="0" smtClean="0">
                <a:ln/>
                <a:solidFill>
                  <a:schemeClr val="accent2">
                    <a:lumMod val="75000"/>
                  </a:schemeClr>
                </a:solidFill>
                <a:latin typeface="+mj-lt"/>
              </a:rPr>
              <a:t>Elisabetta Scuotto</a:t>
            </a:r>
            <a:endParaRPr lang="it-IT" sz="3600" b="1" dirty="0">
              <a:ln/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8258" y="4963111"/>
            <a:ext cx="676148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3600" b="1" cap="none" spc="0" dirty="0" smtClean="0">
                <a:ln/>
                <a:solidFill>
                  <a:srgbClr val="C00000"/>
                </a:solidFill>
                <a:effectLst/>
              </a:rPr>
              <a:t>«Abitudine a riconoscere e ricordare le figure di riferimento »</a:t>
            </a:r>
            <a:endParaRPr lang="it-IT" sz="3600" b="1" cap="none" spc="0" dirty="0" smtClean="0">
              <a:ln/>
              <a:solidFill>
                <a:srgbClr val="C00000"/>
              </a:solidFill>
              <a:effectLst/>
            </a:endParaRPr>
          </a:p>
          <a:p>
            <a:pPr algn="ctr"/>
            <a:endParaRPr lang="it-IT" sz="3600" b="1" dirty="0" smtClean="0">
              <a:ln/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5X5 </a:t>
            </a:r>
            <a:r>
              <a:rPr lang="it-IT" sz="3600" b="1" dirty="0" smtClean="0">
                <a:ln/>
                <a:solidFill>
                  <a:schemeClr val="accent6">
                    <a:lumMod val="50000"/>
                  </a:schemeClr>
                </a:solidFill>
              </a:rPr>
              <a:t>cm</a:t>
            </a:r>
            <a:endParaRPr lang="it-IT" sz="36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65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81895"/>
              </p:ext>
            </p:extLst>
          </p:nvPr>
        </p:nvGraphicFramePr>
        <p:xfrm>
          <a:off x="0" y="0"/>
          <a:ext cx="6840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2825261"/>
            <a:ext cx="6858000" cy="5888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6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81895"/>
              </p:ext>
            </p:extLst>
          </p:nvPr>
        </p:nvGraphicFramePr>
        <p:xfrm>
          <a:off x="0" y="0"/>
          <a:ext cx="6840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4794739"/>
            <a:ext cx="6858000" cy="39189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10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81895"/>
              </p:ext>
            </p:extLst>
          </p:nvPr>
        </p:nvGraphicFramePr>
        <p:xfrm>
          <a:off x="0" y="0"/>
          <a:ext cx="6840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766559"/>
            <a:ext cx="6858000" cy="19471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6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680"/>
              </p:ext>
            </p:extLst>
          </p:nvPr>
        </p:nvGraphicFramePr>
        <p:xfrm>
          <a:off x="0" y="0"/>
          <a:ext cx="6840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680"/>
              </p:ext>
            </p:extLst>
          </p:nvPr>
        </p:nvGraphicFramePr>
        <p:xfrm>
          <a:off x="0" y="0"/>
          <a:ext cx="6840000" cy="990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69332" y="8814566"/>
            <a:ext cx="3119718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DOVE  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680"/>
              </p:ext>
            </p:extLst>
          </p:nvPr>
        </p:nvGraphicFramePr>
        <p:xfrm>
          <a:off x="0" y="0"/>
          <a:ext cx="6840000" cy="9894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83070155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168488112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3724269544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286496409"/>
                    </a:ext>
                  </a:extLst>
                </a:gridCol>
              </a:tblGrid>
              <a:tr h="8093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COSE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DA FARE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 smtClean="0"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Biancoenero Regular" panose="020B0503020000020003" pitchFamily="34" charset="0"/>
                        </a:rPr>
                        <a:t>CON </a:t>
                      </a: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CHI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  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Biancoenero Regular" panose="020B0503020000020003" pitchFamily="34" charset="0"/>
                        </a:rPr>
                        <a:t>COSE FINITE</a:t>
                      </a:r>
                      <a:endParaRPr lang="it-IT" sz="1400" dirty="0"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615337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1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1168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2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222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3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068705"/>
                  </a:ext>
                </a:extLst>
              </a:tr>
              <a:tr h="198000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4</a:t>
                      </a: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729552"/>
                  </a:ext>
                </a:extLst>
              </a:tr>
              <a:tr h="527664">
                <a:tc gridSpan="4">
                  <a:txBody>
                    <a:bodyPr/>
                    <a:lstStyle/>
                    <a:p>
                      <a:pPr lvl="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 </a:t>
                      </a: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</a:endParaRPr>
                    </a:p>
                    <a:p>
                      <a:pPr lvl="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r>
                        <a:rPr lang="it-IT" sz="900" dirty="0" smtClean="0">
                          <a:solidFill>
                            <a:srgbClr val="C00000"/>
                          </a:solidFill>
                          <a:effectLst/>
                          <a:latin typeface="Biancoenero Regular" panose="020B0503020000020003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 smtClean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070475" algn="l"/>
                        </a:tabLst>
                      </a:pPr>
                      <a:endParaRPr lang="it-IT" sz="900" dirty="0">
                        <a:solidFill>
                          <a:srgbClr val="C00000"/>
                        </a:solidFill>
                        <a:effectLst/>
                        <a:latin typeface="Biancoenero Regular" panose="020B050302000002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80" marR="546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08499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69332" y="8814566"/>
            <a:ext cx="3119718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DOVE 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79576" y="8814566"/>
            <a:ext cx="1828800" cy="98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 descr="C:\Users\ELISAB~1\AppData\Local\Temp\warning-838655_64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25" y="8894905"/>
            <a:ext cx="834502" cy="63954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/>
          <p:cNvSpPr/>
          <p:nvPr/>
        </p:nvSpPr>
        <p:spPr>
          <a:xfrm>
            <a:off x="5010513" y="9534446"/>
            <a:ext cx="1166925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4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IMPREVISTO</a:t>
            </a:r>
            <a:endParaRPr lang="it-IT" sz="1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7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97</Words>
  <Application>Microsoft Office PowerPoint</Application>
  <PresentationFormat>A4 (21x29,7 cm)</PresentationFormat>
  <Paragraphs>386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Biancoenero Regular</vt:lpstr>
      <vt:lpstr>Calibri</vt:lpstr>
      <vt:lpstr>Calibri Light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58</cp:revision>
  <dcterms:created xsi:type="dcterms:W3CDTF">2020-09-25T21:22:43Z</dcterms:created>
  <dcterms:modified xsi:type="dcterms:W3CDTF">2020-10-20T10:11:43Z</dcterms:modified>
</cp:coreProperties>
</file>