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3" r:id="rId2"/>
    <p:sldId id="290" r:id="rId3"/>
    <p:sldId id="289" r:id="rId4"/>
    <p:sldId id="288" r:id="rId5"/>
    <p:sldId id="287" r:id="rId6"/>
    <p:sldId id="291" r:id="rId7"/>
    <p:sldId id="284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79A4"/>
    <a:srgbClr val="D9D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8" autoAdjust="0"/>
    <p:restoredTop sz="94660"/>
  </p:normalViewPr>
  <p:slideViewPr>
    <p:cSldViewPr snapToGrid="0">
      <p:cViewPr varScale="1">
        <p:scale>
          <a:sx n="57" d="100"/>
          <a:sy n="57" d="100"/>
        </p:scale>
        <p:origin x="153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92501-2491-425B-B080-1CF6CB57B9CD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346C7-B911-482E-A9D1-93187E65D2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92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0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0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9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2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3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7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4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7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7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9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9" y="83432"/>
            <a:ext cx="6761481" cy="3803333"/>
          </a:xfrm>
          <a:prstGeom prst="rect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</a:ln>
        </p:spPr>
      </p:pic>
      <p:sp>
        <p:nvSpPr>
          <p:cNvPr id="11" name="Rettangolo 10"/>
          <p:cNvSpPr/>
          <p:nvPr/>
        </p:nvSpPr>
        <p:spPr>
          <a:xfrm>
            <a:off x="1707854" y="7404432"/>
            <a:ext cx="34422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+mj-lt"/>
              </a:rPr>
              <a:t>Editing</a:t>
            </a:r>
          </a:p>
          <a:p>
            <a:pPr algn="ctr"/>
            <a:r>
              <a:rPr lang="it-IT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+mj-lt"/>
              </a:rPr>
              <a:t>Elisabetta Scuotto</a:t>
            </a:r>
            <a:endParaRPr lang="it-IT" sz="3600" b="1" dirty="0">
              <a:ln/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21641" y="4963111"/>
            <a:ext cx="6014716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4000" b="1" cap="none" spc="0" dirty="0" smtClean="0">
                <a:ln/>
                <a:solidFill>
                  <a:srgbClr val="C00000"/>
                </a:solidFill>
                <a:effectLst/>
              </a:rPr>
              <a:t>«Avviamento al riconoscimento delle proprie emozioni»</a:t>
            </a:r>
          </a:p>
          <a:p>
            <a:pPr algn="ctr"/>
            <a:r>
              <a:rPr lang="it-IT" sz="3600" b="1" smtClean="0">
                <a:ln/>
                <a:solidFill>
                  <a:schemeClr val="accent6">
                    <a:lumMod val="50000"/>
                  </a:schemeClr>
                </a:solidFill>
              </a:rPr>
              <a:t>5X5 </a:t>
            </a:r>
            <a:r>
              <a:rPr lang="it-IT" sz="36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cm</a:t>
            </a:r>
            <a:endParaRPr lang="it-IT" sz="36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964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519152"/>
              </p:ext>
            </p:extLst>
          </p:nvPr>
        </p:nvGraphicFramePr>
        <p:xfrm>
          <a:off x="1" y="2654"/>
          <a:ext cx="6857999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906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EMOTION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43" t="76964" r="16888" b="-385"/>
          <a:stretch/>
        </p:blipFill>
        <p:spPr>
          <a:xfrm>
            <a:off x="5704704" y="527192"/>
            <a:ext cx="249189" cy="259718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2" t="77239" r="49707"/>
          <a:stretch/>
        </p:blipFill>
        <p:spPr>
          <a:xfrm>
            <a:off x="6194624" y="516326"/>
            <a:ext cx="275273" cy="261077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 r="84529" b="76792"/>
          <a:stretch/>
        </p:blipFill>
        <p:spPr>
          <a:xfrm>
            <a:off x="5200337" y="527192"/>
            <a:ext cx="252205" cy="23934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2823883"/>
            <a:ext cx="6858000" cy="60108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96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519152"/>
              </p:ext>
            </p:extLst>
          </p:nvPr>
        </p:nvGraphicFramePr>
        <p:xfrm>
          <a:off x="1" y="2654"/>
          <a:ext cx="6857999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906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EMOTION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43" t="76964" r="16888" b="-385"/>
          <a:stretch/>
        </p:blipFill>
        <p:spPr>
          <a:xfrm>
            <a:off x="5704704" y="527192"/>
            <a:ext cx="249189" cy="259718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2" t="77239" r="49707"/>
          <a:stretch/>
        </p:blipFill>
        <p:spPr>
          <a:xfrm>
            <a:off x="6194624" y="516326"/>
            <a:ext cx="275273" cy="261077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 r="84529" b="76792"/>
          <a:stretch/>
        </p:blipFill>
        <p:spPr>
          <a:xfrm>
            <a:off x="5200337" y="527192"/>
            <a:ext cx="252205" cy="23934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4787153"/>
            <a:ext cx="6858000" cy="3953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60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519152"/>
              </p:ext>
            </p:extLst>
          </p:nvPr>
        </p:nvGraphicFramePr>
        <p:xfrm>
          <a:off x="1" y="2654"/>
          <a:ext cx="6857999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906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EMOTION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43" t="76964" r="16888" b="-385"/>
          <a:stretch/>
        </p:blipFill>
        <p:spPr>
          <a:xfrm>
            <a:off x="5704704" y="527192"/>
            <a:ext cx="249189" cy="259718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2" t="77239" r="49707"/>
          <a:stretch/>
        </p:blipFill>
        <p:spPr>
          <a:xfrm>
            <a:off x="6194624" y="516326"/>
            <a:ext cx="275273" cy="261077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 r="84529" b="76792"/>
          <a:stretch/>
        </p:blipFill>
        <p:spPr>
          <a:xfrm>
            <a:off x="5200337" y="527192"/>
            <a:ext cx="252205" cy="23934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6790766"/>
            <a:ext cx="6858000" cy="19498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96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519152"/>
              </p:ext>
            </p:extLst>
          </p:nvPr>
        </p:nvGraphicFramePr>
        <p:xfrm>
          <a:off x="1" y="2654"/>
          <a:ext cx="6857999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906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EMOTION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43" t="76964" r="16888" b="-385"/>
          <a:stretch/>
        </p:blipFill>
        <p:spPr>
          <a:xfrm>
            <a:off x="5704704" y="527192"/>
            <a:ext cx="249189" cy="259718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2" t="77239" r="49707"/>
          <a:stretch/>
        </p:blipFill>
        <p:spPr>
          <a:xfrm>
            <a:off x="6194624" y="516326"/>
            <a:ext cx="275273" cy="261077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 r="84529" b="76792"/>
          <a:stretch/>
        </p:blipFill>
        <p:spPr>
          <a:xfrm>
            <a:off x="5200337" y="527192"/>
            <a:ext cx="252205" cy="23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8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519152"/>
              </p:ext>
            </p:extLst>
          </p:nvPr>
        </p:nvGraphicFramePr>
        <p:xfrm>
          <a:off x="1" y="2654"/>
          <a:ext cx="6857999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906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EMOTION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69332" y="8814566"/>
            <a:ext cx="3119718" cy="98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DOVE</a:t>
            </a:r>
            <a:endParaRPr lang="it-IT" dirty="0">
              <a:solidFill>
                <a:srgbClr val="C00000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43" t="76964" r="16888" b="-385"/>
          <a:stretch/>
        </p:blipFill>
        <p:spPr>
          <a:xfrm>
            <a:off x="5704704" y="527192"/>
            <a:ext cx="249189" cy="259718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2" t="77239" r="49707"/>
          <a:stretch/>
        </p:blipFill>
        <p:spPr>
          <a:xfrm>
            <a:off x="6194624" y="516326"/>
            <a:ext cx="275273" cy="261077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 r="84529" b="76792"/>
          <a:stretch/>
        </p:blipFill>
        <p:spPr>
          <a:xfrm>
            <a:off x="5200337" y="527192"/>
            <a:ext cx="252205" cy="23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01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519152"/>
              </p:ext>
            </p:extLst>
          </p:nvPr>
        </p:nvGraphicFramePr>
        <p:xfrm>
          <a:off x="1" y="2654"/>
          <a:ext cx="6857999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906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065031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EMOTION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69332" y="8814566"/>
            <a:ext cx="3119718" cy="98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DOVE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679576" y="8814566"/>
            <a:ext cx="1828800" cy="98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 descr="C:\Users\ELISAB~1\AppData\Local\Temp\warning-838655_64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725" y="8894905"/>
            <a:ext cx="834502" cy="63954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tangolo 7"/>
          <p:cNvSpPr/>
          <p:nvPr/>
        </p:nvSpPr>
        <p:spPr>
          <a:xfrm>
            <a:off x="5010513" y="9534446"/>
            <a:ext cx="116692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4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IMPREVISTO</a:t>
            </a:r>
            <a:endParaRPr lang="it-IT" sz="1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43" t="76964" r="16888" b="-385"/>
          <a:stretch/>
        </p:blipFill>
        <p:spPr>
          <a:xfrm>
            <a:off x="5704704" y="527192"/>
            <a:ext cx="249189" cy="259718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2" t="77239" r="49707"/>
          <a:stretch/>
        </p:blipFill>
        <p:spPr>
          <a:xfrm>
            <a:off x="6194624" y="516326"/>
            <a:ext cx="275273" cy="261077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 r="84529" b="76792"/>
          <a:stretch/>
        </p:blipFill>
        <p:spPr>
          <a:xfrm>
            <a:off x="5200337" y="527192"/>
            <a:ext cx="252205" cy="23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44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765</TotalTime>
  <Words>88</Words>
  <Application>Microsoft Office PowerPoint</Application>
  <PresentationFormat>A4 (21x29,7 cm)</PresentationFormat>
  <Paragraphs>385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Biancoenero Regular</vt:lpstr>
      <vt:lpstr>Calibri</vt:lpstr>
      <vt:lpstr>Calibri Light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ELISABETTA</dc:creator>
  <cp:lastModifiedBy>ELISABETTA</cp:lastModifiedBy>
  <cp:revision>61</cp:revision>
  <dcterms:created xsi:type="dcterms:W3CDTF">2020-09-25T21:22:43Z</dcterms:created>
  <dcterms:modified xsi:type="dcterms:W3CDTF">2020-10-25T11:25:46Z</dcterms:modified>
</cp:coreProperties>
</file>