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3" r:id="rId2"/>
    <p:sldId id="291" r:id="rId3"/>
    <p:sldId id="290" r:id="rId4"/>
    <p:sldId id="289" r:id="rId5"/>
    <p:sldId id="288" r:id="rId6"/>
    <p:sldId id="287" r:id="rId7"/>
    <p:sldId id="286" r:id="rId8"/>
    <p:sldId id="285" r:id="rId9"/>
    <p:sldId id="284" r:id="rId10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79A4"/>
    <a:srgbClr val="D9D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8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D5192501-2491-425B-B080-1CF6CB57B9C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99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AD6346C7-B911-482E-A9D1-93187E65D2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92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0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0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9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2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3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7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4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7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7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" y="83432"/>
            <a:ext cx="6761481" cy="3803333"/>
          </a:xfrm>
          <a:prstGeom prst="rect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</a:ln>
        </p:spPr>
      </p:pic>
      <p:sp>
        <p:nvSpPr>
          <p:cNvPr id="11" name="Rettangolo 10"/>
          <p:cNvSpPr/>
          <p:nvPr/>
        </p:nvSpPr>
        <p:spPr>
          <a:xfrm>
            <a:off x="1707854" y="7404432"/>
            <a:ext cx="34422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Editing</a:t>
            </a:r>
          </a:p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Elisabetta Scuotto</a:t>
            </a:r>
            <a:endParaRPr lang="it-IT" sz="3600" b="1" dirty="0">
              <a:ln/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21641" y="4963111"/>
            <a:ext cx="601471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5400" b="1" cap="none" spc="0" dirty="0" smtClean="0">
                <a:ln/>
                <a:solidFill>
                  <a:srgbClr val="C00000"/>
                </a:solidFill>
                <a:effectLst/>
              </a:rPr>
              <a:t>«Avviamento alla </a:t>
            </a:r>
            <a:r>
              <a:rPr lang="it-IT" sz="5400" b="1" cap="none" spc="0" dirty="0" err="1" smtClean="0">
                <a:ln/>
                <a:solidFill>
                  <a:srgbClr val="C00000"/>
                </a:solidFill>
                <a:effectLst/>
              </a:rPr>
              <a:t>Tocken</a:t>
            </a:r>
            <a:r>
              <a:rPr lang="it-IT" sz="5400" b="1" cap="none" spc="0" dirty="0" smtClean="0">
                <a:ln/>
                <a:solidFill>
                  <a:srgbClr val="C00000"/>
                </a:solidFill>
                <a:effectLst/>
              </a:rPr>
              <a:t> Economy 2»</a:t>
            </a:r>
          </a:p>
          <a:p>
            <a:pPr algn="ctr"/>
            <a:r>
              <a:rPr lang="it-IT" sz="36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3X3 cm</a:t>
            </a:r>
            <a:endParaRPr lang="it-IT" sz="36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5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36099"/>
              </p:ext>
            </p:extLst>
          </p:nvPr>
        </p:nvGraphicFramePr>
        <p:xfrm>
          <a:off x="0" y="0"/>
          <a:ext cx="6857904" cy="9908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798133" y="435678"/>
            <a:ext cx="170346" cy="16209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91528" y="543275"/>
            <a:ext cx="170346" cy="16209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161874" y="435679"/>
            <a:ext cx="170346" cy="16209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1889760"/>
            <a:ext cx="6858000" cy="7013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2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36099"/>
              </p:ext>
            </p:extLst>
          </p:nvPr>
        </p:nvGraphicFramePr>
        <p:xfrm>
          <a:off x="0" y="0"/>
          <a:ext cx="6857904" cy="9908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798133" y="435678"/>
            <a:ext cx="170346" cy="16209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91528" y="543275"/>
            <a:ext cx="170346" cy="16209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161874" y="435679"/>
            <a:ext cx="170346" cy="16209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3054096"/>
            <a:ext cx="6858000" cy="5849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3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36099"/>
              </p:ext>
            </p:extLst>
          </p:nvPr>
        </p:nvGraphicFramePr>
        <p:xfrm>
          <a:off x="0" y="0"/>
          <a:ext cx="6857904" cy="9908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798133" y="435678"/>
            <a:ext cx="170346" cy="16209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91528" y="543275"/>
            <a:ext cx="170346" cy="16209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161874" y="435679"/>
            <a:ext cx="170346" cy="16209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4242816"/>
            <a:ext cx="6858000" cy="46603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240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36099"/>
              </p:ext>
            </p:extLst>
          </p:nvPr>
        </p:nvGraphicFramePr>
        <p:xfrm>
          <a:off x="0" y="0"/>
          <a:ext cx="6857904" cy="9908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798133" y="435678"/>
            <a:ext cx="170346" cy="16209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91528" y="543275"/>
            <a:ext cx="170346" cy="16209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161874" y="435679"/>
            <a:ext cx="170346" cy="16209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401056"/>
            <a:ext cx="6858000" cy="35021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6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36099"/>
              </p:ext>
            </p:extLst>
          </p:nvPr>
        </p:nvGraphicFramePr>
        <p:xfrm>
          <a:off x="0" y="0"/>
          <a:ext cx="6857904" cy="9908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798133" y="435678"/>
            <a:ext cx="170346" cy="16209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91528" y="543275"/>
            <a:ext cx="170346" cy="16209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161874" y="435679"/>
            <a:ext cx="170346" cy="16209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6577584"/>
            <a:ext cx="6858000" cy="2325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1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36099"/>
              </p:ext>
            </p:extLst>
          </p:nvPr>
        </p:nvGraphicFramePr>
        <p:xfrm>
          <a:off x="0" y="0"/>
          <a:ext cx="6857904" cy="9908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798133" y="435678"/>
            <a:ext cx="170346" cy="16209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91528" y="543275"/>
            <a:ext cx="170346" cy="16209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161874" y="435679"/>
            <a:ext cx="170346" cy="16209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7760208"/>
            <a:ext cx="6858000" cy="1143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27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36099"/>
              </p:ext>
            </p:extLst>
          </p:nvPr>
        </p:nvGraphicFramePr>
        <p:xfrm>
          <a:off x="0" y="0"/>
          <a:ext cx="6857904" cy="9908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798133" y="435678"/>
            <a:ext cx="170346" cy="16209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91528" y="543275"/>
            <a:ext cx="170346" cy="16209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161874" y="435679"/>
            <a:ext cx="170346" cy="16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0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36099"/>
              </p:ext>
            </p:extLst>
          </p:nvPr>
        </p:nvGraphicFramePr>
        <p:xfrm>
          <a:off x="0" y="0"/>
          <a:ext cx="6857904" cy="9906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904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846913267"/>
                    </a:ext>
                  </a:extLst>
                </a:gridCol>
              </a:tblGrid>
              <a:tr h="6822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DEVO FARE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HO FINITO</a:t>
                      </a:r>
                      <a:endParaRPr lang="it-IT" sz="1400" dirty="0" smtClean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PREMIO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455034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6486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7409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03701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6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2915"/>
                  </a:ext>
                </a:extLst>
              </a:tr>
              <a:tr h="1176660"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  <a:ea typeface="+mn-ea"/>
                          <a:cs typeface="+mn-cs"/>
                        </a:rPr>
                        <a:t>7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49677"/>
                  </a:ext>
                </a:extLst>
              </a:tr>
              <a:tr h="98715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sp>
        <p:nvSpPr>
          <p:cNvPr id="104" name="Rettangolo 103"/>
          <p:cNvSpPr/>
          <p:nvPr/>
        </p:nvSpPr>
        <p:spPr>
          <a:xfrm>
            <a:off x="4951287" y="8965523"/>
            <a:ext cx="1828800" cy="89272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Tasca imprevisto</a:t>
            </a:r>
            <a:endParaRPr lang="it-IT" dirty="0">
              <a:solidFill>
                <a:srgbClr val="C00000"/>
              </a:solidFill>
            </a:endParaRPr>
          </a:p>
        </p:txBody>
      </p:sp>
      <p:pic>
        <p:nvPicPr>
          <p:cNvPr id="105" name="Immagine 10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229302" y="8964157"/>
            <a:ext cx="900000" cy="900000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C00000"/>
            </a:solidFill>
            <a:miter lim="800000"/>
          </a:ln>
          <a:effectLst/>
        </p:spPr>
      </p:pic>
      <p:pic>
        <p:nvPicPr>
          <p:cNvPr id="106" name="Immagine 10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3733" y="8964157"/>
            <a:ext cx="900000" cy="900000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  <p:sp>
        <p:nvSpPr>
          <p:cNvPr id="107" name="Rettangolo 106"/>
          <p:cNvSpPr/>
          <p:nvPr/>
        </p:nvSpPr>
        <p:spPr>
          <a:xfrm>
            <a:off x="2358545" y="8959796"/>
            <a:ext cx="900000" cy="900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8" name="Immagine 107"/>
          <p:cNvPicPr>
            <a:picLocks noChangeAspect="1"/>
          </p:cNvPicPr>
          <p:nvPr/>
        </p:nvPicPr>
        <p:blipFill rotWithShape="1">
          <a:blip r:embed="rId4"/>
          <a:srcRect t="3565"/>
          <a:stretch/>
        </p:blipFill>
        <p:spPr>
          <a:xfrm>
            <a:off x="2448326" y="8983954"/>
            <a:ext cx="761702" cy="839858"/>
          </a:xfrm>
          <a:prstGeom prst="rect">
            <a:avLst/>
          </a:prstGeom>
        </p:spPr>
      </p:pic>
      <p:sp>
        <p:nvSpPr>
          <p:cNvPr id="109" name="Rettangolo 108"/>
          <p:cNvSpPr/>
          <p:nvPr/>
        </p:nvSpPr>
        <p:spPr>
          <a:xfrm>
            <a:off x="3487788" y="8964157"/>
            <a:ext cx="900000" cy="900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0" name="Immagine 109"/>
          <p:cNvPicPr>
            <a:picLocks noChangeAspect="1"/>
          </p:cNvPicPr>
          <p:nvPr/>
        </p:nvPicPr>
        <p:blipFill rotWithShape="1">
          <a:blip r:embed="rId5"/>
          <a:srcRect l="11180" t="1" r="18590" b="8340"/>
          <a:stretch/>
        </p:blipFill>
        <p:spPr>
          <a:xfrm>
            <a:off x="3579821" y="9013327"/>
            <a:ext cx="726144" cy="810485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798133" y="435678"/>
            <a:ext cx="170346" cy="16209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991528" y="543275"/>
            <a:ext cx="170346" cy="16209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161874" y="435679"/>
            <a:ext cx="170346" cy="16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19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</TotalTime>
  <Words>142</Words>
  <Application>Microsoft Office PowerPoint</Application>
  <PresentationFormat>A4 (21x29,7 cm)</PresentationFormat>
  <Paragraphs>189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Biancoenero Regular</vt:lpstr>
      <vt:lpstr>Calibri</vt:lpstr>
      <vt:lpstr>Calibri Light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ELISABETTA</dc:creator>
  <cp:lastModifiedBy>ELISABETTA</cp:lastModifiedBy>
  <cp:revision>58</cp:revision>
  <cp:lastPrinted>2020-10-19T13:10:53Z</cp:lastPrinted>
  <dcterms:created xsi:type="dcterms:W3CDTF">2020-09-25T21:22:43Z</dcterms:created>
  <dcterms:modified xsi:type="dcterms:W3CDTF">2020-10-19T20:42:20Z</dcterms:modified>
</cp:coreProperties>
</file>