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1" r:id="rId2"/>
    <p:sldId id="289" r:id="rId3"/>
    <p:sldId id="288" r:id="rId4"/>
    <p:sldId id="287" r:id="rId5"/>
    <p:sldId id="286" r:id="rId6"/>
    <p:sldId id="285" r:id="rId7"/>
    <p:sldId id="284" r:id="rId8"/>
    <p:sldId id="283" r:id="rId9"/>
    <p:sldId id="269" r:id="rId10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5192501-2491-425B-B080-1CF6CB57B9C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4" y="8235429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61365" y="4963111"/>
            <a:ext cx="65083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cap="none" spc="0" dirty="0" smtClean="0">
                <a:ln/>
                <a:solidFill>
                  <a:srgbClr val="C00000"/>
                </a:solidFill>
                <a:effectLst/>
              </a:rPr>
              <a:t>«Avviamento al riconoscimento delle emozioni»</a:t>
            </a:r>
          </a:p>
          <a:p>
            <a:pPr algn="ctr"/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3X3 cm</a:t>
            </a:r>
            <a:endParaRPr lang="it-IT" sz="36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6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1920240"/>
            <a:ext cx="6858000" cy="6995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5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3078480"/>
            <a:ext cx="6858000" cy="583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1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4257040"/>
            <a:ext cx="6858000" cy="4658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455920"/>
            <a:ext cx="6858000" cy="345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0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6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6573520"/>
            <a:ext cx="6858000" cy="2341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9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09403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7767320"/>
            <a:ext cx="6858000" cy="1148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9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62196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62196"/>
              </p:ext>
            </p:extLst>
          </p:nvPr>
        </p:nvGraphicFramePr>
        <p:xfrm>
          <a:off x="0" y="0"/>
          <a:ext cx="6857904" cy="9906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104" name="Rettangolo 103"/>
          <p:cNvSpPr/>
          <p:nvPr/>
        </p:nvSpPr>
        <p:spPr>
          <a:xfrm>
            <a:off x="4951287" y="8965523"/>
            <a:ext cx="1828800" cy="89272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Tasca imprevisto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105" name="Immagine 10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29302" y="8964157"/>
            <a:ext cx="900000" cy="90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C00000"/>
            </a:solidFill>
            <a:miter lim="800000"/>
          </a:ln>
          <a:effectLst/>
        </p:spPr>
      </p:pic>
      <p:pic>
        <p:nvPicPr>
          <p:cNvPr id="106" name="Immagine 10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3733" y="8964157"/>
            <a:ext cx="900000" cy="90000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107" name="Rettangolo 106"/>
          <p:cNvSpPr/>
          <p:nvPr/>
        </p:nvSpPr>
        <p:spPr>
          <a:xfrm>
            <a:off x="2358545" y="8959796"/>
            <a:ext cx="900000" cy="90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8" name="Immagine 107"/>
          <p:cNvPicPr>
            <a:picLocks noChangeAspect="1"/>
          </p:cNvPicPr>
          <p:nvPr/>
        </p:nvPicPr>
        <p:blipFill rotWithShape="1">
          <a:blip r:embed="rId4"/>
          <a:srcRect t="3565"/>
          <a:stretch/>
        </p:blipFill>
        <p:spPr>
          <a:xfrm>
            <a:off x="2448326" y="8983954"/>
            <a:ext cx="761702" cy="839858"/>
          </a:xfrm>
          <a:prstGeom prst="rect">
            <a:avLst/>
          </a:prstGeom>
        </p:spPr>
      </p:pic>
      <p:sp>
        <p:nvSpPr>
          <p:cNvPr id="109" name="Rettangolo 108"/>
          <p:cNvSpPr/>
          <p:nvPr/>
        </p:nvSpPr>
        <p:spPr>
          <a:xfrm>
            <a:off x="3487788" y="8964157"/>
            <a:ext cx="900000" cy="90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0" name="Immagine 109"/>
          <p:cNvPicPr>
            <a:picLocks noChangeAspect="1"/>
          </p:cNvPicPr>
          <p:nvPr/>
        </p:nvPicPr>
        <p:blipFill rotWithShape="1">
          <a:blip r:embed="rId5"/>
          <a:srcRect l="11180" t="1" r="18590" b="8340"/>
          <a:stretch/>
        </p:blipFill>
        <p:spPr>
          <a:xfrm>
            <a:off x="3579821" y="9013327"/>
            <a:ext cx="726144" cy="810485"/>
          </a:xfrm>
          <a:prstGeom prst="rect">
            <a:avLst/>
          </a:prstGeom>
        </p:spPr>
      </p:pic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43" t="76964" r="16888" b="-385"/>
          <a:stretch/>
        </p:blipFill>
        <p:spPr>
          <a:xfrm>
            <a:off x="5980074" y="430096"/>
            <a:ext cx="249189" cy="259718"/>
          </a:xfrm>
          <a:prstGeom prst="rect">
            <a:avLst/>
          </a:prstGeom>
        </p:spPr>
      </p:pic>
      <p:pic>
        <p:nvPicPr>
          <p:cNvPr id="112" name="Immagine 1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2" t="77239" r="49707"/>
          <a:stretch/>
        </p:blipFill>
        <p:spPr>
          <a:xfrm>
            <a:off x="6343650" y="435951"/>
            <a:ext cx="275273" cy="261077"/>
          </a:xfrm>
          <a:prstGeom prst="rect">
            <a:avLst/>
          </a:prstGeom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r="84529" b="76792"/>
          <a:stretch/>
        </p:blipFill>
        <p:spPr>
          <a:xfrm>
            <a:off x="5613482" y="446815"/>
            <a:ext cx="252205" cy="2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142</Words>
  <Application>Microsoft Office PowerPoint</Application>
  <PresentationFormat>A4 (21x29,7 cm)</PresentationFormat>
  <Paragraphs>189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Biancoenero Regular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59</cp:revision>
  <cp:lastPrinted>2020-10-19T13:10:53Z</cp:lastPrinted>
  <dcterms:created xsi:type="dcterms:W3CDTF">2020-09-25T21:22:43Z</dcterms:created>
  <dcterms:modified xsi:type="dcterms:W3CDTF">2020-10-19T20:46:26Z</dcterms:modified>
</cp:coreProperties>
</file>