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5" r:id="rId2"/>
    <p:sldId id="261" r:id="rId3"/>
    <p:sldId id="274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79A4"/>
    <a:srgbClr val="D9D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100" d="100"/>
          <a:sy n="100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2501-2491-425B-B080-1CF6CB57B9CD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46C7-B911-482E-A9D1-93187E65D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92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9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7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7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9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" y="83432"/>
            <a:ext cx="6761481" cy="3803333"/>
          </a:xfrm>
          <a:prstGeom prst="rect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11" name="Rettangolo 10"/>
          <p:cNvSpPr/>
          <p:nvPr/>
        </p:nvSpPr>
        <p:spPr>
          <a:xfrm>
            <a:off x="1707855" y="6850434"/>
            <a:ext cx="34422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smtClean="0">
                <a:ln/>
                <a:solidFill>
                  <a:schemeClr val="accent2">
                    <a:lumMod val="75000"/>
                  </a:schemeClr>
                </a:solidFill>
                <a:latin typeface="+mj-lt"/>
              </a:rPr>
              <a:t>Editing</a:t>
            </a:r>
          </a:p>
          <a:p>
            <a:pPr algn="ctr"/>
            <a:r>
              <a:rPr lang="it-IT" sz="3600" b="1" dirty="0" smtClean="0">
                <a:ln/>
                <a:solidFill>
                  <a:schemeClr val="accent2">
                    <a:lumMod val="75000"/>
                  </a:schemeClr>
                </a:solidFill>
                <a:latin typeface="+mj-lt"/>
              </a:rPr>
              <a:t>Elisabetta Scuotto</a:t>
            </a:r>
            <a:endParaRPr lang="it-IT" sz="3600" b="1" dirty="0">
              <a:ln/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41789" y="4836364"/>
            <a:ext cx="3774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rgbClr val="C00000"/>
                </a:solidFill>
                <a:effectLst/>
              </a:rPr>
              <a:t>«Esempi»</a:t>
            </a:r>
            <a:endParaRPr lang="it-IT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7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30568" y="527406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30568" y="527406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330568" y="527405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30568" y="2327406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530568" y="2327406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330568" y="2327406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30568" y="4127405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330568" y="4127405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30568" y="5927405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530568" y="5927405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330568" y="5927405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30568" y="7727404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529000" y="7727404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330568" y="7727404"/>
            <a:ext cx="180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/>
          <a:srcRect l="22962" r="24657"/>
          <a:stretch/>
        </p:blipFill>
        <p:spPr>
          <a:xfrm>
            <a:off x="966104" y="662369"/>
            <a:ext cx="1328928" cy="138588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000" y="2706940"/>
            <a:ext cx="1136073" cy="1142567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32" y="4239727"/>
            <a:ext cx="1296802" cy="148272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978" y="4190193"/>
            <a:ext cx="1301180" cy="156559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825" y="4159848"/>
            <a:ext cx="1237486" cy="164248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890371" y="2782720"/>
            <a:ext cx="1113382" cy="1119747"/>
          </a:xfrm>
          <a:prstGeom prst="rect">
            <a:avLst/>
          </a:prstGeom>
        </p:spPr>
      </p:pic>
      <p:sp>
        <p:nvSpPr>
          <p:cNvPr id="32" name="Croce 31"/>
          <p:cNvSpPr/>
          <p:nvPr/>
        </p:nvSpPr>
        <p:spPr>
          <a:xfrm rot="18694706">
            <a:off x="4439767" y="7889517"/>
            <a:ext cx="1475148" cy="1475774"/>
          </a:xfrm>
          <a:prstGeom prst="plus">
            <a:avLst>
              <a:gd name="adj" fmla="val 4141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7"/>
          <a:srcRect l="11180" t="1" r="18590" b="8340"/>
          <a:stretch/>
        </p:blipFill>
        <p:spPr>
          <a:xfrm>
            <a:off x="2732509" y="7819823"/>
            <a:ext cx="1392982" cy="1554776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12381" r="51103" b="15157"/>
          <a:stretch/>
        </p:blipFill>
        <p:spPr>
          <a:xfrm>
            <a:off x="1248728" y="2525532"/>
            <a:ext cx="797679" cy="701873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974955" y="3573406"/>
            <a:ext cx="14598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MATEMATICA</a:t>
            </a:r>
            <a:endParaRPr lang="it-IT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4597702" y="1808492"/>
            <a:ext cx="10595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</a:t>
            </a:r>
            <a:endParaRPr lang="it-IT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30" y="638817"/>
            <a:ext cx="1169670" cy="893746"/>
          </a:xfrm>
          <a:prstGeom prst="rect">
            <a:avLst/>
          </a:prstGeom>
        </p:spPr>
      </p:pic>
      <p:sp>
        <p:nvSpPr>
          <p:cNvPr id="38" name="Rettangolo 37"/>
          <p:cNvSpPr/>
          <p:nvPr/>
        </p:nvSpPr>
        <p:spPr>
          <a:xfrm>
            <a:off x="2717117" y="1713076"/>
            <a:ext cx="14598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MATEMATICA</a:t>
            </a:r>
            <a:endParaRPr lang="it-IT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11" y="721936"/>
            <a:ext cx="1280302" cy="88867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3" t="76964" r="16888" b="-385"/>
          <a:stretch/>
        </p:blipFill>
        <p:spPr>
          <a:xfrm>
            <a:off x="2912755" y="6035242"/>
            <a:ext cx="1034137" cy="1077832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77239" r="49707"/>
          <a:stretch/>
        </p:blipFill>
        <p:spPr>
          <a:xfrm>
            <a:off x="4607791" y="6039726"/>
            <a:ext cx="1139101" cy="1080355"/>
          </a:xfrm>
          <a:prstGeom prst="rect">
            <a:avLst/>
          </a:prstGeom>
        </p:spPr>
      </p:pic>
      <p:sp>
        <p:nvSpPr>
          <p:cNvPr id="45" name="Rettangolo 44"/>
          <p:cNvSpPr/>
          <p:nvPr/>
        </p:nvSpPr>
        <p:spPr>
          <a:xfrm>
            <a:off x="1060817" y="7257493"/>
            <a:ext cx="12699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DIVERTITO</a:t>
            </a:r>
            <a:endParaRPr lang="it-IT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4757522" y="7186537"/>
            <a:ext cx="9460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SO</a:t>
            </a:r>
            <a:endParaRPr lang="it-IT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3" t="77597"/>
          <a:stretch/>
        </p:blipFill>
        <p:spPr>
          <a:xfrm>
            <a:off x="1115560" y="7878508"/>
            <a:ext cx="1050575" cy="977825"/>
          </a:xfrm>
          <a:prstGeom prst="rect">
            <a:avLst/>
          </a:prstGeom>
        </p:spPr>
      </p:pic>
      <p:sp>
        <p:nvSpPr>
          <p:cNvPr id="48" name="Rettangolo 47"/>
          <p:cNvSpPr/>
          <p:nvPr/>
        </p:nvSpPr>
        <p:spPr>
          <a:xfrm>
            <a:off x="992750" y="9017285"/>
            <a:ext cx="125656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ARRABIATO</a:t>
            </a:r>
            <a:endParaRPr lang="it-IT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r="84529" b="76792"/>
          <a:stretch/>
        </p:blipFill>
        <p:spPr>
          <a:xfrm>
            <a:off x="1121695" y="6072950"/>
            <a:ext cx="1044440" cy="1002416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2860817" y="7257493"/>
            <a:ext cx="1198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ANNOIATO</a:t>
            </a:r>
            <a:endParaRPr lang="it-IT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2939122" y="8586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X 5 cm</a:t>
            </a:r>
          </a:p>
        </p:txBody>
      </p:sp>
    </p:spTree>
    <p:extLst>
      <p:ext uri="{BB962C8B-B14F-4D97-AF65-F5344CB8AC3E}">
        <p14:creationId xmlns:p14="http://schemas.microsoft.com/office/powerpoint/2010/main" val="309742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29412" y="86074"/>
            <a:ext cx="13292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2,7 X 2,7 cm</a:t>
            </a:r>
            <a:endParaRPr lang="it-IT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1" name="Tabella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80825"/>
              </p:ext>
            </p:extLst>
          </p:nvPr>
        </p:nvGraphicFramePr>
        <p:xfrm>
          <a:off x="513000" y="780966"/>
          <a:ext cx="5832000" cy="77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36410621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17658781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37904509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31212604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91390888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47593180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9784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7267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31828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1480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616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6773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1039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23800"/>
                  </a:ext>
                </a:extLst>
              </a:tr>
            </a:tbl>
          </a:graphicData>
        </a:graphic>
      </p:graphicFrame>
      <p:pic>
        <p:nvPicPr>
          <p:cNvPr id="132" name="Immagine 131"/>
          <p:cNvPicPr>
            <a:picLocks noChangeAspect="1"/>
          </p:cNvPicPr>
          <p:nvPr/>
        </p:nvPicPr>
        <p:blipFill rotWithShape="1">
          <a:blip r:embed="rId2"/>
          <a:srcRect l="22962" r="24657"/>
          <a:stretch/>
        </p:blipFill>
        <p:spPr>
          <a:xfrm>
            <a:off x="638835" y="824157"/>
            <a:ext cx="772464" cy="843349"/>
          </a:xfrm>
          <a:prstGeom prst="rect">
            <a:avLst/>
          </a:prstGeom>
        </p:spPr>
      </p:pic>
      <p:pic>
        <p:nvPicPr>
          <p:cNvPr id="133" name="Immagin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54" y="824157"/>
            <a:ext cx="761702" cy="870906"/>
          </a:xfrm>
          <a:prstGeom prst="rect">
            <a:avLst/>
          </a:prstGeom>
        </p:spPr>
      </p:pic>
      <p:pic>
        <p:nvPicPr>
          <p:cNvPr id="134" name="Immagine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60" y="818542"/>
            <a:ext cx="719639" cy="865876"/>
          </a:xfrm>
          <a:prstGeom prst="rect">
            <a:avLst/>
          </a:prstGeom>
        </p:spPr>
      </p:pic>
      <p:pic>
        <p:nvPicPr>
          <p:cNvPr id="135" name="Immagine 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603" y="862946"/>
            <a:ext cx="648000" cy="860072"/>
          </a:xfrm>
          <a:prstGeom prst="rect">
            <a:avLst/>
          </a:prstGeom>
        </p:spPr>
      </p:pic>
      <p:pic>
        <p:nvPicPr>
          <p:cNvPr id="136" name="Immagine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631" y="920184"/>
            <a:ext cx="702392" cy="706407"/>
          </a:xfrm>
          <a:prstGeom prst="rect">
            <a:avLst/>
          </a:prstGeom>
        </p:spPr>
      </p:pic>
      <p:pic>
        <p:nvPicPr>
          <p:cNvPr id="137" name="Immagine 1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59102" y="1897673"/>
            <a:ext cx="695854" cy="699832"/>
          </a:xfrm>
          <a:prstGeom prst="rect">
            <a:avLst/>
          </a:prstGeom>
        </p:spPr>
      </p:pic>
      <p:sp>
        <p:nvSpPr>
          <p:cNvPr id="138" name="Croce 137"/>
          <p:cNvSpPr/>
          <p:nvPr/>
        </p:nvSpPr>
        <p:spPr>
          <a:xfrm rot="18694706">
            <a:off x="4548816" y="995076"/>
            <a:ext cx="590592" cy="568260"/>
          </a:xfrm>
          <a:prstGeom prst="plus">
            <a:avLst>
              <a:gd name="adj" fmla="val 4141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9" name="Immagine 138"/>
          <p:cNvPicPr>
            <a:picLocks noChangeAspect="1"/>
          </p:cNvPicPr>
          <p:nvPr/>
        </p:nvPicPr>
        <p:blipFill rotWithShape="1">
          <a:blip r:embed="rId8"/>
          <a:srcRect l="11180" t="1" r="18590" b="8340"/>
          <a:stretch/>
        </p:blipFill>
        <p:spPr>
          <a:xfrm>
            <a:off x="1638123" y="1853764"/>
            <a:ext cx="652463" cy="7282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12381" r="51103" b="15157"/>
          <a:stretch/>
        </p:blipFill>
        <p:spPr>
          <a:xfrm>
            <a:off x="2544056" y="1823684"/>
            <a:ext cx="797679" cy="7018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402006" y="2507747"/>
            <a:ext cx="10390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MATEMATICA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507468" y="2504211"/>
            <a:ext cx="7705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08" y="1853764"/>
            <a:ext cx="839829" cy="64171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3399715" y="2505738"/>
            <a:ext cx="10390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MATEMATICA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426234" y="2504139"/>
            <a:ext cx="7705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11" y="1853764"/>
            <a:ext cx="863457" cy="5747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48" y="1821593"/>
            <a:ext cx="874372" cy="60691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r="84529" b="76792"/>
          <a:stretch/>
        </p:blipFill>
        <p:spPr>
          <a:xfrm>
            <a:off x="576146" y="2781138"/>
            <a:ext cx="757505" cy="72702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3" t="76964" r="16888" b="-385"/>
          <a:stretch/>
        </p:blipFill>
        <p:spPr>
          <a:xfrm>
            <a:off x="1597295" y="2777306"/>
            <a:ext cx="723873" cy="754458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77239" r="49707"/>
          <a:stretch/>
        </p:blipFill>
        <p:spPr>
          <a:xfrm>
            <a:off x="2554514" y="2784176"/>
            <a:ext cx="733986" cy="696133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582585" y="3434138"/>
            <a:ext cx="8488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DIVERTITO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557196" y="3434138"/>
            <a:ext cx="86555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ANNOIATO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593369" y="3434138"/>
            <a:ext cx="6944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SO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3" t="77597"/>
          <a:stretch/>
        </p:blipFill>
        <p:spPr>
          <a:xfrm>
            <a:off x="3520000" y="2777306"/>
            <a:ext cx="755307" cy="703003"/>
          </a:xfrm>
          <a:prstGeom prst="rect">
            <a:avLst/>
          </a:prstGeom>
        </p:spPr>
      </p:pic>
      <p:sp>
        <p:nvSpPr>
          <p:cNvPr id="31" name="Rettangolo 30"/>
          <p:cNvSpPr/>
          <p:nvPr/>
        </p:nvSpPr>
        <p:spPr>
          <a:xfrm>
            <a:off x="3488929" y="3434138"/>
            <a:ext cx="9040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ARRABIATO</a:t>
            </a:r>
            <a:endParaRPr lang="it-IT" sz="1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42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31</Words>
  <Application>Microsoft Office PowerPoint</Application>
  <PresentationFormat>A4 (21x29,7 cm)</PresentationFormat>
  <Paragraphs>20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ELISABETTA</dc:creator>
  <cp:lastModifiedBy>ELISABETTA</cp:lastModifiedBy>
  <cp:revision>52</cp:revision>
  <dcterms:created xsi:type="dcterms:W3CDTF">2020-09-25T21:22:43Z</dcterms:created>
  <dcterms:modified xsi:type="dcterms:W3CDTF">2020-10-19T20:16:41Z</dcterms:modified>
</cp:coreProperties>
</file>