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0" r:id="rId3"/>
    <p:sldId id="261" r:id="rId4"/>
    <p:sldId id="262" r:id="rId5"/>
    <p:sldId id="263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F"/>
    <a:srgbClr val="E20000"/>
    <a:srgbClr val="ABDB77"/>
    <a:srgbClr val="FFCDCD"/>
    <a:srgbClr val="FFE1E1"/>
    <a:srgbClr val="E7F4D8"/>
    <a:srgbClr val="FF93BF"/>
    <a:srgbClr val="E2005B"/>
    <a:srgbClr val="E2CFF1"/>
    <a:srgbClr val="F7C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8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6970" y="65616"/>
            <a:ext cx="8738060" cy="4915159"/>
          </a:xfrm>
          <a:prstGeom prst="rect">
            <a:avLst/>
          </a:prstGeom>
          <a:solidFill>
            <a:srgbClr val="FFFFFF">
              <a:shade val="85000"/>
            </a:srgbClr>
          </a:solidFill>
          <a:ln w="28575" cap="sq">
            <a:solidFill>
              <a:schemeClr val="accent4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ttangolo 4"/>
          <p:cNvSpPr/>
          <p:nvPr/>
        </p:nvSpPr>
        <p:spPr>
          <a:xfrm>
            <a:off x="3508551" y="5185617"/>
            <a:ext cx="54938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4000" b="1" dirty="0" smtClean="0">
                <a:ln/>
                <a:solidFill>
                  <a:srgbClr val="C00000"/>
                </a:solidFill>
              </a:rPr>
              <a:t>«Giorni della Settimana»</a:t>
            </a:r>
            <a:endParaRPr lang="it-IT" sz="4000" b="1" dirty="0">
              <a:ln/>
              <a:solidFill>
                <a:srgbClr val="C0000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207489" y="5893503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2800" b="1" dirty="0">
                <a:ln/>
                <a:solidFill>
                  <a:schemeClr val="accent2">
                    <a:lumMod val="75000"/>
                  </a:schemeClr>
                </a:solidFill>
              </a:rPr>
              <a:t>Editing</a:t>
            </a:r>
          </a:p>
          <a:p>
            <a:pPr algn="ctr"/>
            <a:r>
              <a:rPr lang="it-IT" sz="2800" b="1" dirty="0">
                <a:ln/>
                <a:solidFill>
                  <a:schemeClr val="accent2">
                    <a:lumMod val="75000"/>
                  </a:schemeClr>
                </a:solidFill>
              </a:rPr>
              <a:t>Elisabetta Scuotto</a:t>
            </a:r>
          </a:p>
        </p:txBody>
      </p:sp>
    </p:spTree>
    <p:extLst>
      <p:ext uri="{BB962C8B-B14F-4D97-AF65-F5344CB8AC3E}">
        <p14:creationId xmlns:p14="http://schemas.microsoft.com/office/powerpoint/2010/main" val="265918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895028"/>
              </p:ext>
            </p:extLst>
          </p:nvPr>
        </p:nvGraphicFramePr>
        <p:xfrm>
          <a:off x="0" y="0"/>
          <a:ext cx="12204003" cy="687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429">
                  <a:extLst>
                    <a:ext uri="{9D8B030D-6E8A-4147-A177-3AD203B41FA5}">
                      <a16:colId xmlns:a16="http://schemas.microsoft.com/office/drawing/2014/main" val="2257448555"/>
                    </a:ext>
                  </a:extLst>
                </a:gridCol>
                <a:gridCol w="1743429">
                  <a:extLst>
                    <a:ext uri="{9D8B030D-6E8A-4147-A177-3AD203B41FA5}">
                      <a16:colId xmlns:a16="http://schemas.microsoft.com/office/drawing/2014/main" val="1260416430"/>
                    </a:ext>
                  </a:extLst>
                </a:gridCol>
                <a:gridCol w="1743429">
                  <a:extLst>
                    <a:ext uri="{9D8B030D-6E8A-4147-A177-3AD203B41FA5}">
                      <a16:colId xmlns:a16="http://schemas.microsoft.com/office/drawing/2014/main" val="1601964825"/>
                    </a:ext>
                  </a:extLst>
                </a:gridCol>
                <a:gridCol w="1743429">
                  <a:extLst>
                    <a:ext uri="{9D8B030D-6E8A-4147-A177-3AD203B41FA5}">
                      <a16:colId xmlns:a16="http://schemas.microsoft.com/office/drawing/2014/main" val="3836136931"/>
                    </a:ext>
                  </a:extLst>
                </a:gridCol>
                <a:gridCol w="1743429">
                  <a:extLst>
                    <a:ext uri="{9D8B030D-6E8A-4147-A177-3AD203B41FA5}">
                      <a16:colId xmlns:a16="http://schemas.microsoft.com/office/drawing/2014/main" val="57072270"/>
                    </a:ext>
                  </a:extLst>
                </a:gridCol>
                <a:gridCol w="1743429">
                  <a:extLst>
                    <a:ext uri="{9D8B030D-6E8A-4147-A177-3AD203B41FA5}">
                      <a16:colId xmlns:a16="http://schemas.microsoft.com/office/drawing/2014/main" val="3112896767"/>
                    </a:ext>
                  </a:extLst>
                </a:gridCol>
                <a:gridCol w="1743429">
                  <a:extLst>
                    <a:ext uri="{9D8B030D-6E8A-4147-A177-3AD203B41FA5}">
                      <a16:colId xmlns:a16="http://schemas.microsoft.com/office/drawing/2014/main" val="3672053208"/>
                    </a:ext>
                  </a:extLst>
                </a:gridCol>
              </a:tblGrid>
              <a:tr h="559289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Lunedi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Martedì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Mercoledì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Giovedì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Venerdì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Sabato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Domenica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2328"/>
                  </a:ext>
                </a:extLst>
              </a:tr>
              <a:tr h="6316711"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002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00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1265983"/>
              </p:ext>
            </p:extLst>
          </p:nvPr>
        </p:nvGraphicFramePr>
        <p:xfrm>
          <a:off x="-4" y="0"/>
          <a:ext cx="12192002" cy="687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82">
                  <a:extLst>
                    <a:ext uri="{9D8B030D-6E8A-4147-A177-3AD203B41FA5}">
                      <a16:colId xmlns:a16="http://schemas.microsoft.com/office/drawing/2014/main" val="3745124152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225744855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26041643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60196482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836136931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5707227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112896767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672053208"/>
                    </a:ext>
                  </a:extLst>
                </a:gridCol>
              </a:tblGrid>
              <a:tr h="659311">
                <a:tc>
                  <a:txBody>
                    <a:bodyPr/>
                    <a:lstStyle/>
                    <a:p>
                      <a:pPr algn="ctr"/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Lunedi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Martedì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Mercoledì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Giovedì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Venerdì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Sabato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Domenica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2328"/>
                  </a:ext>
                </a:extLst>
              </a:tr>
              <a:tr h="127188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08.00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5405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09.00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9803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0263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1769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10432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5" y="71456"/>
            <a:ext cx="487586" cy="4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83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1128948"/>
              </p:ext>
            </p:extLst>
          </p:nvPr>
        </p:nvGraphicFramePr>
        <p:xfrm>
          <a:off x="-4" y="0"/>
          <a:ext cx="12192002" cy="687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82">
                  <a:extLst>
                    <a:ext uri="{9D8B030D-6E8A-4147-A177-3AD203B41FA5}">
                      <a16:colId xmlns:a16="http://schemas.microsoft.com/office/drawing/2014/main" val="3745124152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225744855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26041643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60196482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836136931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5707227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112896767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672053208"/>
                    </a:ext>
                  </a:extLst>
                </a:gridCol>
              </a:tblGrid>
              <a:tr h="659311">
                <a:tc>
                  <a:txBody>
                    <a:bodyPr/>
                    <a:lstStyle/>
                    <a:p>
                      <a:pPr algn="ctr"/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Lunedi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Martedì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Mercoledì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Giovedì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Venerdì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Sabato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Domenica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2328"/>
                  </a:ext>
                </a:extLst>
              </a:tr>
              <a:tr h="127188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5405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9803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0263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16.00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1769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10432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5" y="71456"/>
            <a:ext cx="487586" cy="4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95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466355"/>
              </p:ext>
            </p:extLst>
          </p:nvPr>
        </p:nvGraphicFramePr>
        <p:xfrm>
          <a:off x="-4" y="0"/>
          <a:ext cx="12192002" cy="687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82">
                  <a:extLst>
                    <a:ext uri="{9D8B030D-6E8A-4147-A177-3AD203B41FA5}">
                      <a16:colId xmlns:a16="http://schemas.microsoft.com/office/drawing/2014/main" val="3745124152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225744855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26041643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60196482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836136931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5707227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112896767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672053208"/>
                    </a:ext>
                  </a:extLst>
                </a:gridCol>
              </a:tblGrid>
              <a:tr h="659311">
                <a:tc>
                  <a:txBody>
                    <a:bodyPr/>
                    <a:lstStyle/>
                    <a:p>
                      <a:pPr algn="ctr"/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Lunedi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Martedì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Mercoledì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Giovedì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Venerdì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Sabato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Domenica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2328"/>
                  </a:ext>
                </a:extLst>
              </a:tr>
              <a:tr h="127188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5405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9803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0263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1769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10432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5" y="71456"/>
            <a:ext cx="487586" cy="4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24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672457"/>
              </p:ext>
            </p:extLst>
          </p:nvPr>
        </p:nvGraphicFramePr>
        <p:xfrm>
          <a:off x="-4" y="0"/>
          <a:ext cx="12192002" cy="687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82">
                  <a:extLst>
                    <a:ext uri="{9D8B030D-6E8A-4147-A177-3AD203B41FA5}">
                      <a16:colId xmlns:a16="http://schemas.microsoft.com/office/drawing/2014/main" val="3745124152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225744855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26041643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60196482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836136931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5707227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112896767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672053208"/>
                    </a:ext>
                  </a:extLst>
                </a:gridCol>
              </a:tblGrid>
              <a:tr h="659311">
                <a:tc>
                  <a:txBody>
                    <a:bodyPr/>
                    <a:lstStyle/>
                    <a:p>
                      <a:pPr algn="ctr"/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Lunedi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Martedì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Mercoledì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Giovedì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Venerdì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Sabato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Domenica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2328"/>
                  </a:ext>
                </a:extLst>
              </a:tr>
              <a:tr h="1271888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5405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98031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01.00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0263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02.00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17690"/>
                  </a:ext>
                </a:extLst>
              </a:tr>
              <a:tr h="123620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03.00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10432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5" y="71456"/>
            <a:ext cx="487586" cy="4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8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346219"/>
              </p:ext>
            </p:extLst>
          </p:nvPr>
        </p:nvGraphicFramePr>
        <p:xfrm>
          <a:off x="-4" y="1"/>
          <a:ext cx="12192002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2982">
                  <a:extLst>
                    <a:ext uri="{9D8B030D-6E8A-4147-A177-3AD203B41FA5}">
                      <a16:colId xmlns:a16="http://schemas.microsoft.com/office/drawing/2014/main" val="3745124152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225744855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26041643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1601964825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836136931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57072270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112896767"/>
                    </a:ext>
                  </a:extLst>
                </a:gridCol>
                <a:gridCol w="1639860">
                  <a:extLst>
                    <a:ext uri="{9D8B030D-6E8A-4147-A177-3AD203B41FA5}">
                      <a16:colId xmlns:a16="http://schemas.microsoft.com/office/drawing/2014/main" val="3672053208"/>
                    </a:ext>
                  </a:extLst>
                </a:gridCol>
              </a:tblGrid>
              <a:tr h="657585">
                <a:tc>
                  <a:txBody>
                    <a:bodyPr/>
                    <a:lstStyle/>
                    <a:p>
                      <a:pPr algn="ctr"/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Lunedi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Martedì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Mercoledì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Giovedì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Venerdì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5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Sabato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latin typeface="+mj-lt"/>
                        </a:rPr>
                        <a:t>Domenica</a:t>
                      </a:r>
                      <a:endParaRPr lang="it-IT" sz="28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252328"/>
                  </a:ext>
                </a:extLst>
              </a:tr>
              <a:tr h="1268559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04.00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754051"/>
                  </a:ext>
                </a:extLst>
              </a:tr>
              <a:tr h="12329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05.00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898031"/>
                  </a:ext>
                </a:extLst>
              </a:tr>
              <a:tr h="12329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06.00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702630"/>
                  </a:ext>
                </a:extLst>
              </a:tr>
              <a:tr h="12329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07.00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017690"/>
                  </a:ext>
                </a:extLst>
              </a:tr>
              <a:tr h="1232964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08.00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B7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3310432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45" y="71456"/>
            <a:ext cx="487586" cy="48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75</Words>
  <Application>Microsoft Office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ELISABETTA</dc:creator>
  <cp:lastModifiedBy>ELISABETTA</cp:lastModifiedBy>
  <cp:revision>12</cp:revision>
  <dcterms:created xsi:type="dcterms:W3CDTF">2020-10-18T18:55:39Z</dcterms:created>
  <dcterms:modified xsi:type="dcterms:W3CDTF">2020-10-19T20:31:20Z</dcterms:modified>
</cp:coreProperties>
</file>