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8" r:id="rId2"/>
    <p:sldId id="260" r:id="rId3"/>
    <p:sldId id="276" r:id="rId4"/>
  </p:sldIdLst>
  <p:sldSz cx="6858000" cy="9906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79A4"/>
    <a:srgbClr val="D9D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7" d="100"/>
          <a:sy n="57" d="100"/>
        </p:scale>
        <p:origin x="16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D5192501-2491-425B-B080-1CF6CB57B9C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2538"/>
            <a:ext cx="23399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AD6346C7-B911-482E-A9D1-93187E65D2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192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0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0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9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2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3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7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31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4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7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7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9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9" y="83432"/>
            <a:ext cx="6761481" cy="3803333"/>
          </a:xfrm>
          <a:prstGeom prst="rect">
            <a:avLst/>
          </a:prstGeom>
          <a:ln w="19050">
            <a:solidFill>
              <a:schemeClr val="accent4">
                <a:lumMod val="40000"/>
                <a:lumOff val="60000"/>
              </a:schemeClr>
            </a:solidFill>
          </a:ln>
        </p:spPr>
      </p:pic>
      <p:sp>
        <p:nvSpPr>
          <p:cNvPr id="11" name="Rettangolo 10"/>
          <p:cNvSpPr/>
          <p:nvPr/>
        </p:nvSpPr>
        <p:spPr>
          <a:xfrm>
            <a:off x="1707855" y="6850434"/>
            <a:ext cx="34422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+mj-lt"/>
              </a:rPr>
              <a:t>Editing</a:t>
            </a:r>
          </a:p>
          <a:p>
            <a:pPr algn="ctr"/>
            <a:r>
              <a:rPr lang="it-IT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+mj-lt"/>
              </a:rPr>
              <a:t>Elisabetta Scuotto</a:t>
            </a:r>
            <a:endParaRPr lang="it-IT" sz="3600" b="1" dirty="0">
              <a:ln/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06799" y="4836364"/>
            <a:ext cx="56444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5400" b="1" cap="none" spc="0" dirty="0" smtClean="0">
                <a:ln/>
                <a:solidFill>
                  <a:srgbClr val="C00000"/>
                </a:solidFill>
                <a:effectLst/>
              </a:rPr>
              <a:t>«Griglie 3 </a:t>
            </a:r>
            <a:r>
              <a:rPr lang="it-IT" sz="5400" b="1" cap="none" spc="0" smtClean="0">
                <a:ln/>
                <a:solidFill>
                  <a:srgbClr val="C00000"/>
                </a:solidFill>
                <a:effectLst/>
              </a:rPr>
              <a:t>x 3 </a:t>
            </a:r>
            <a:r>
              <a:rPr lang="it-IT" sz="5400" b="1" cap="none" spc="0" dirty="0" smtClean="0">
                <a:ln/>
                <a:solidFill>
                  <a:srgbClr val="C00000"/>
                </a:solidFill>
                <a:effectLst/>
              </a:rPr>
              <a:t>cm»</a:t>
            </a:r>
            <a:endParaRPr lang="it-IT" sz="5400" b="1" cap="none" spc="0" dirty="0">
              <a:ln/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0842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91079" y="527406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1712775" y="527406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2834471" y="527406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3956167" y="527406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5077863" y="527406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591079" y="1646971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1712775" y="1646971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23"/>
          <p:cNvSpPr/>
          <p:nvPr/>
        </p:nvSpPr>
        <p:spPr>
          <a:xfrm>
            <a:off x="2834471" y="1646971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3956167" y="1646971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>
            <a:off x="5077863" y="1646971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26"/>
          <p:cNvSpPr/>
          <p:nvPr/>
        </p:nvSpPr>
        <p:spPr>
          <a:xfrm>
            <a:off x="591079" y="2766536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27"/>
          <p:cNvSpPr/>
          <p:nvPr/>
        </p:nvSpPr>
        <p:spPr>
          <a:xfrm>
            <a:off x="1712775" y="2766536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28"/>
          <p:cNvSpPr/>
          <p:nvPr/>
        </p:nvSpPr>
        <p:spPr>
          <a:xfrm>
            <a:off x="2834471" y="2766536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ttangolo 29"/>
          <p:cNvSpPr/>
          <p:nvPr/>
        </p:nvSpPr>
        <p:spPr>
          <a:xfrm>
            <a:off x="3956167" y="2766536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30"/>
          <p:cNvSpPr/>
          <p:nvPr/>
        </p:nvSpPr>
        <p:spPr>
          <a:xfrm>
            <a:off x="5077863" y="2766536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591079" y="3886101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Rettangolo 32"/>
          <p:cNvSpPr/>
          <p:nvPr/>
        </p:nvSpPr>
        <p:spPr>
          <a:xfrm>
            <a:off x="1712775" y="3886101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ttangolo 33"/>
          <p:cNvSpPr/>
          <p:nvPr/>
        </p:nvSpPr>
        <p:spPr>
          <a:xfrm>
            <a:off x="2834471" y="3886101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Rettangolo 34"/>
          <p:cNvSpPr/>
          <p:nvPr/>
        </p:nvSpPr>
        <p:spPr>
          <a:xfrm>
            <a:off x="3956167" y="3886101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ttangolo 35"/>
          <p:cNvSpPr/>
          <p:nvPr/>
        </p:nvSpPr>
        <p:spPr>
          <a:xfrm>
            <a:off x="5077863" y="3886101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Rettangolo 36"/>
          <p:cNvSpPr/>
          <p:nvPr/>
        </p:nvSpPr>
        <p:spPr>
          <a:xfrm>
            <a:off x="591079" y="5005666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ttangolo 37"/>
          <p:cNvSpPr/>
          <p:nvPr/>
        </p:nvSpPr>
        <p:spPr>
          <a:xfrm>
            <a:off x="1712775" y="5005666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Rettangolo 38"/>
          <p:cNvSpPr/>
          <p:nvPr/>
        </p:nvSpPr>
        <p:spPr>
          <a:xfrm>
            <a:off x="2834471" y="5005666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Rettangolo 39"/>
          <p:cNvSpPr/>
          <p:nvPr/>
        </p:nvSpPr>
        <p:spPr>
          <a:xfrm>
            <a:off x="3956167" y="5005666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Rettangolo 40"/>
          <p:cNvSpPr/>
          <p:nvPr/>
        </p:nvSpPr>
        <p:spPr>
          <a:xfrm>
            <a:off x="5077863" y="5005666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ettangolo 41"/>
          <p:cNvSpPr/>
          <p:nvPr/>
        </p:nvSpPr>
        <p:spPr>
          <a:xfrm>
            <a:off x="591079" y="6125231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Rettangolo 42"/>
          <p:cNvSpPr/>
          <p:nvPr/>
        </p:nvSpPr>
        <p:spPr>
          <a:xfrm>
            <a:off x="1712775" y="6125231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Rettangolo 43"/>
          <p:cNvSpPr/>
          <p:nvPr/>
        </p:nvSpPr>
        <p:spPr>
          <a:xfrm>
            <a:off x="2834471" y="6125231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ttangolo 44"/>
          <p:cNvSpPr/>
          <p:nvPr/>
        </p:nvSpPr>
        <p:spPr>
          <a:xfrm>
            <a:off x="3956167" y="6125231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Rettangolo 45"/>
          <p:cNvSpPr/>
          <p:nvPr/>
        </p:nvSpPr>
        <p:spPr>
          <a:xfrm>
            <a:off x="5077863" y="6125231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Rettangolo 46"/>
          <p:cNvSpPr/>
          <p:nvPr/>
        </p:nvSpPr>
        <p:spPr>
          <a:xfrm>
            <a:off x="591079" y="7244796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Rettangolo 47"/>
          <p:cNvSpPr/>
          <p:nvPr/>
        </p:nvSpPr>
        <p:spPr>
          <a:xfrm>
            <a:off x="1712775" y="7244796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Rettangolo 48"/>
          <p:cNvSpPr/>
          <p:nvPr/>
        </p:nvSpPr>
        <p:spPr>
          <a:xfrm>
            <a:off x="2834471" y="7244796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Rettangolo 49"/>
          <p:cNvSpPr/>
          <p:nvPr/>
        </p:nvSpPr>
        <p:spPr>
          <a:xfrm>
            <a:off x="3956167" y="7244796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Rettangolo 50"/>
          <p:cNvSpPr/>
          <p:nvPr/>
        </p:nvSpPr>
        <p:spPr>
          <a:xfrm>
            <a:off x="5077863" y="7244796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Rettangolo 51"/>
          <p:cNvSpPr/>
          <p:nvPr/>
        </p:nvSpPr>
        <p:spPr>
          <a:xfrm>
            <a:off x="591079" y="8364361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Rettangolo 52"/>
          <p:cNvSpPr/>
          <p:nvPr/>
        </p:nvSpPr>
        <p:spPr>
          <a:xfrm>
            <a:off x="1712775" y="8364361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Rettangolo 53"/>
          <p:cNvSpPr/>
          <p:nvPr/>
        </p:nvSpPr>
        <p:spPr>
          <a:xfrm>
            <a:off x="2834471" y="8364361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Rettangolo 54"/>
          <p:cNvSpPr/>
          <p:nvPr/>
        </p:nvSpPr>
        <p:spPr>
          <a:xfrm>
            <a:off x="3956167" y="8364361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Rettangolo 55"/>
          <p:cNvSpPr/>
          <p:nvPr/>
        </p:nvSpPr>
        <p:spPr>
          <a:xfrm>
            <a:off x="5077863" y="8364361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2884593" y="118509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it-IT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3</a:t>
            </a:r>
            <a:r>
              <a:rPr lang="it-IT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cm</a:t>
            </a:r>
          </a:p>
        </p:txBody>
      </p:sp>
    </p:spTree>
    <p:extLst>
      <p:ext uri="{BB962C8B-B14F-4D97-AF65-F5344CB8AC3E}">
        <p14:creationId xmlns:p14="http://schemas.microsoft.com/office/powerpoint/2010/main" val="363342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939122" y="158073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 X 3 cm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88300"/>
              </p:ext>
            </p:extLst>
          </p:nvPr>
        </p:nvGraphicFramePr>
        <p:xfrm>
          <a:off x="728999" y="673567"/>
          <a:ext cx="5400000" cy="86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43178863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73386073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55737035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1871173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766707298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929016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05236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070864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03543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324524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93084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199196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790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153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786</TotalTime>
  <Words>18</Words>
  <Application>Microsoft Office PowerPoint</Application>
  <PresentationFormat>A4 (21x29,7 cm)</PresentationFormat>
  <Paragraphs>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ELISABETTA</dc:creator>
  <cp:lastModifiedBy>ELISABETTA</cp:lastModifiedBy>
  <cp:revision>57</cp:revision>
  <cp:lastPrinted>2020-10-19T13:10:53Z</cp:lastPrinted>
  <dcterms:created xsi:type="dcterms:W3CDTF">2020-09-25T21:22:43Z</dcterms:created>
  <dcterms:modified xsi:type="dcterms:W3CDTF">2020-10-19T20:23:19Z</dcterms:modified>
</cp:coreProperties>
</file>