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0" r:id="rId2"/>
    <p:sldId id="277" r:id="rId3"/>
    <p:sldId id="27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79A4"/>
    <a:srgbClr val="D9D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8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92501-2491-425B-B080-1CF6CB57B9CD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346C7-B911-482E-A9D1-93187E65D2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9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0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4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7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" y="83432"/>
            <a:ext cx="6761481" cy="3803333"/>
          </a:xfrm>
          <a:prstGeom prst="rect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11" name="Rettangolo 10"/>
          <p:cNvSpPr/>
          <p:nvPr/>
        </p:nvSpPr>
        <p:spPr>
          <a:xfrm>
            <a:off x="1707855" y="6850434"/>
            <a:ext cx="34422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Editing</a:t>
            </a:r>
          </a:p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Elisabetta Scuotto</a:t>
            </a:r>
            <a:endParaRPr lang="it-IT" sz="3600" b="1" dirty="0">
              <a:ln/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06799" y="4836364"/>
            <a:ext cx="56444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5400" b="1" cap="none" spc="0" dirty="0" smtClean="0">
                <a:ln/>
                <a:solidFill>
                  <a:srgbClr val="C00000"/>
                </a:solidFill>
                <a:effectLst/>
              </a:rPr>
              <a:t>«Griglie 5 x 5 cm»</a:t>
            </a:r>
            <a:endParaRPr lang="it-IT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41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30568" y="527406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530568" y="527406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330568" y="52740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30568" y="2327406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30568" y="2327406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330568" y="2327406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30568" y="412740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530568" y="412740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330568" y="412740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30568" y="592740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30568" y="592740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4330568" y="592740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730568" y="7727404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529000" y="7727404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4330568" y="7727404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2939122" y="8203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X 5 cm</a:t>
            </a:r>
          </a:p>
        </p:txBody>
      </p:sp>
    </p:spTree>
    <p:extLst>
      <p:ext uri="{BB962C8B-B14F-4D97-AF65-F5344CB8AC3E}">
        <p14:creationId xmlns:p14="http://schemas.microsoft.com/office/powerpoint/2010/main" val="9168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30061" y="28356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545808" y="283566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461555" y="28356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30061" y="2187738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44240" y="2187738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458419" y="2187738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626925" y="4091910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2542672" y="4091911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4458419" y="4091910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626925" y="5996083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2541104" y="5996083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4455283" y="5996083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2686094" y="-85767"/>
            <a:ext cx="15100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</a:t>
            </a:r>
            <a:r>
              <a:rPr lang="it-IT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it-IT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cm</a:t>
            </a:r>
            <a:endParaRPr lang="it-IT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26925" y="790025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2541104" y="790025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4455283" y="7900255"/>
            <a:ext cx="1800000" cy="1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99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</TotalTime>
  <Words>18</Words>
  <Application>Microsoft Office PowerPoint</Application>
  <PresentationFormat>A4 (21x29,7 cm)</PresentationFormat>
  <Paragraphs>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56</cp:revision>
  <dcterms:created xsi:type="dcterms:W3CDTF">2020-09-25T21:22:43Z</dcterms:created>
  <dcterms:modified xsi:type="dcterms:W3CDTF">2020-10-20T09:59:16Z</dcterms:modified>
</cp:coreProperties>
</file>